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00fe4306aec46b2" /><Relationship Type="http://schemas.openxmlformats.org/officeDocument/2006/relationships/extended-properties" Target="/docProps/app.xml" Id="R3301fa02fb0c4ec4" /><Relationship Type="http://schemas.openxmlformats.org/officeDocument/2006/relationships/officeDocument" Target="/ppt/presentation.xml" Id="Rdc8187f80bf94f5b" /></Relationships>
</file>

<file path=ppt/presentation.xml><?xml version="1.0" encoding="utf-8"?>
<p:presentation xmlns:p="http://schemas.openxmlformats.org/presentationml/2006/main">
  <p:sldMasterIdLst>
    <p:sldMasterId xmlns:r="http://schemas.openxmlformats.org/officeDocument/2006/relationships" id="2147483648" r:id="Rbd43feccdce746aa"/>
  </p:sldMasterIdLst>
  <p:notesMasterIdLst>
    <p:notesMasterId xmlns:r="http://schemas.openxmlformats.org/officeDocument/2006/relationships" r:id="Rc7c13c87220040b4"/>
  </p:notesMasterIdLst>
  <p:sldIdLst>
    <p:sldId xmlns:r="http://schemas.openxmlformats.org/officeDocument/2006/relationships" id="256" r:id="Red1fcc33e9bd45a7"/>
    <p:sldId xmlns:r="http://schemas.openxmlformats.org/officeDocument/2006/relationships" id="257" r:id="R257f9d6fbc324914"/>
    <p:sldId xmlns:r="http://schemas.openxmlformats.org/officeDocument/2006/relationships" id="258" r:id="Rddc845579366487a"/>
    <p:sldId xmlns:r="http://schemas.openxmlformats.org/officeDocument/2006/relationships" id="259" r:id="Rb5abc9f4e74446ad"/>
    <p:sldId xmlns:r="http://schemas.openxmlformats.org/officeDocument/2006/relationships" id="260" r:id="Ra29e7a25754747a0"/>
    <p:sldId xmlns:r="http://schemas.openxmlformats.org/officeDocument/2006/relationships" id="261" r:id="R77992d9f9f984334"/>
    <p:sldId xmlns:r="http://schemas.openxmlformats.org/officeDocument/2006/relationships" id="262" r:id="R2ee9f2af17e84797"/>
    <p:sldId xmlns:r="http://schemas.openxmlformats.org/officeDocument/2006/relationships" id="263" r:id="Rb3ac655557414b0a"/>
    <p:sldId xmlns:r="http://schemas.openxmlformats.org/officeDocument/2006/relationships" id="264" r:id="R90253eafb56b4cc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2fa8629ae834545" /><Relationship Type="http://schemas.openxmlformats.org/officeDocument/2006/relationships/slideMaster" Target="/ppt/slideMasters/slideMaster1.xml" Id="Rbd43feccdce746aa" /><Relationship Type="http://schemas.openxmlformats.org/officeDocument/2006/relationships/notesMaster" Target="/ppt/notesMasters/notesMaster1.xml" Id="Rc7c13c87220040b4" /><Relationship Type="http://schemas.openxmlformats.org/officeDocument/2006/relationships/presProps" Target="/ppt/presProps.xml" Id="R5187660fbbee4a5b" /><Relationship Type="http://schemas.openxmlformats.org/officeDocument/2006/relationships/tableStyles" Target="/ppt/tableStyles.xml" Id="Rd0a3d0b04ec14c41" /><Relationship Type="http://schemas.openxmlformats.org/officeDocument/2006/relationships/slide" Target="/ppt/slides/slide1.xml" Id="Red1fcc33e9bd45a7" /><Relationship Type="http://schemas.openxmlformats.org/officeDocument/2006/relationships/slide" Target="/ppt/slides/slide2.xml" Id="R257f9d6fbc324914" /><Relationship Type="http://schemas.openxmlformats.org/officeDocument/2006/relationships/slide" Target="/ppt/slides/slide3.xml" Id="Rddc845579366487a" /><Relationship Type="http://schemas.openxmlformats.org/officeDocument/2006/relationships/slide" Target="/ppt/slides/slide4.xml" Id="Rb5abc9f4e74446ad" /><Relationship Type="http://schemas.openxmlformats.org/officeDocument/2006/relationships/slide" Target="/ppt/slides/slide5.xml" Id="Ra29e7a25754747a0" /><Relationship Type="http://schemas.openxmlformats.org/officeDocument/2006/relationships/slide" Target="/ppt/slides/slide6.xml" Id="R77992d9f9f984334" /><Relationship Type="http://schemas.openxmlformats.org/officeDocument/2006/relationships/slide" Target="/ppt/slides/slide7.xml" Id="R2ee9f2af17e84797" /><Relationship Type="http://schemas.openxmlformats.org/officeDocument/2006/relationships/slide" Target="/ppt/slides/slide8.xml" Id="Rb3ac655557414b0a" /><Relationship Type="http://schemas.openxmlformats.org/officeDocument/2006/relationships/slide" Target="/ppt/slides/slide9.xml" Id="R90253eafb56b4cc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a06455f0f75444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4a3ccccafd94b03" /><Relationship Type="http://schemas.openxmlformats.org/officeDocument/2006/relationships/notesMaster" Target="/ppt/notesMasters/notesMaster1.xml" Id="R815f812d2ee54576" /></Relationships>
</file>

<file path=ppt/notesSlides/_rels/notesSlide2.xml.rels>&#65279;<?xml version="1.0" encoding="utf-8"?><Relationships xmlns="http://schemas.openxmlformats.org/package/2006/relationships"><Relationship Type="http://schemas.openxmlformats.org/officeDocument/2006/relationships/slide" Target="/ppt/slides/slide2.xml" Id="R5148e149d3a0457e" /><Relationship Type="http://schemas.openxmlformats.org/officeDocument/2006/relationships/notesMaster" Target="/ppt/notesMasters/notesMaster1.xml" Id="Rf244f00eb52648a0" /></Relationships>
</file>

<file path=ppt/notesSlides/_rels/notesSlide3.xml.rels>&#65279;<?xml version="1.0" encoding="utf-8"?><Relationships xmlns="http://schemas.openxmlformats.org/package/2006/relationships"><Relationship Type="http://schemas.openxmlformats.org/officeDocument/2006/relationships/slide" Target="/ppt/slides/slide3.xml" Id="Reb3f1e4a61614202" /><Relationship Type="http://schemas.openxmlformats.org/officeDocument/2006/relationships/notesMaster" Target="/ppt/notesMasters/notesMaster1.xml" Id="Rbcae784bb58648b5" /></Relationships>
</file>

<file path=ppt/notesSlides/_rels/notesSlide4.xml.rels>&#65279;<?xml version="1.0" encoding="utf-8"?><Relationships xmlns="http://schemas.openxmlformats.org/package/2006/relationships"><Relationship Type="http://schemas.openxmlformats.org/officeDocument/2006/relationships/slide" Target="/ppt/slides/slide4.xml" Id="R65ee20d211e04e9a" /><Relationship Type="http://schemas.openxmlformats.org/officeDocument/2006/relationships/notesMaster" Target="/ppt/notesMasters/notesMaster1.xml" Id="Re824e8c535a540c8" /></Relationships>
</file>

<file path=ppt/notesSlides/_rels/notesSlide5.xml.rels>&#65279;<?xml version="1.0" encoding="utf-8"?><Relationships xmlns="http://schemas.openxmlformats.org/package/2006/relationships"><Relationship Type="http://schemas.openxmlformats.org/officeDocument/2006/relationships/slide" Target="/ppt/slides/slide5.xml" Id="R739e93df957e4214" /><Relationship Type="http://schemas.openxmlformats.org/officeDocument/2006/relationships/notesMaster" Target="/ppt/notesMasters/notesMaster1.xml" Id="Rce6fb149a7b64f31" /></Relationships>
</file>

<file path=ppt/notesSlides/_rels/notesSlide6.xml.rels>&#65279;<?xml version="1.0" encoding="utf-8"?><Relationships xmlns="http://schemas.openxmlformats.org/package/2006/relationships"><Relationship Type="http://schemas.openxmlformats.org/officeDocument/2006/relationships/slide" Target="/ppt/slides/slide6.xml" Id="R52ed01891d44432c" /><Relationship Type="http://schemas.openxmlformats.org/officeDocument/2006/relationships/notesMaster" Target="/ppt/notesMasters/notesMaster1.xml" Id="R7a613bd46c2c4ea1" /></Relationships>
</file>

<file path=ppt/notesSlides/_rels/notesSlide7.xml.rels>&#65279;<?xml version="1.0" encoding="utf-8"?><Relationships xmlns="http://schemas.openxmlformats.org/package/2006/relationships"><Relationship Type="http://schemas.openxmlformats.org/officeDocument/2006/relationships/slide" Target="/ppt/slides/slide7.xml" Id="R9c06a08a20494601" /><Relationship Type="http://schemas.openxmlformats.org/officeDocument/2006/relationships/notesMaster" Target="/ppt/notesMasters/notesMaster1.xml" Id="Rbafecbd8f1fe4698" /></Relationships>
</file>

<file path=ppt/notesSlides/_rels/notesSlide8.xml.rels>&#65279;<?xml version="1.0" encoding="utf-8"?><Relationships xmlns="http://schemas.openxmlformats.org/package/2006/relationships"><Relationship Type="http://schemas.openxmlformats.org/officeDocument/2006/relationships/slide" Target="/ppt/slides/slide8.xml" Id="R9b48466919134b81" /><Relationship Type="http://schemas.openxmlformats.org/officeDocument/2006/relationships/notesMaster" Target="/ppt/notesMasters/notesMaster1.xml" Id="Rbb5dd9e1456c4a0d" /></Relationships>
</file>

<file path=ppt/notesSlides/_rels/notesSlide9.xml.rels>&#65279;<?xml version="1.0" encoding="utf-8"?><Relationships xmlns="http://schemas.openxmlformats.org/package/2006/relationships"><Relationship Type="http://schemas.openxmlformats.org/officeDocument/2006/relationships/slide" Target="/ppt/slides/slide9.xml" Id="R4d9b294ac3a64615" /><Relationship Type="http://schemas.openxmlformats.org/officeDocument/2006/relationships/notesMaster" Target="/ppt/notesMasters/notesMaster1.xml" Id="Rfb9ac09a7ce2478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Menit 0–5. Sambut siswa dan ajak dua anak bercerita. Tidak ada prasyarat membaca atau coding. Bacakan pertanyaan. Ini latihan berpikir urut sebelum memakai Code.org dan Scratch Jr pada sesi berikutnya; belum membuat game hari ini.</a:t>
            </a:r>
          </a:p>
          <a:p xmlns:a="http://schemas.openxmlformats.org/drawingml/2006/main">
            <a:r>
              <a:t/>
            </a:r>
          </a:p>
          <a:p xmlns:a="http://schemas.openxmlformats.org/drawingml/2006/main">
            <a:r>
              <a:t>Sumber materi: kurikulum/scratch-jr/kurikulum.json, Pemula sesi 1 (Urutan kegiatan). Ilustrasi kegiatan dibuat dengan built-in imagegen; bukan karya siswa. Lihat presentasi/scratch-jr/sesi-01/ILUSTRASI-AI.md.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Menit 5–8. Bacakan tujuan sambil memakai gerakan tangan: satu, dua, tiga. Siswa boleh menunjuk atau bercerita lisan. Hasil sesi berupa tiga gambar/kartu yang berurutan dan penjelasan siswa.</a:t>
            </a:r>
          </a:p>
          <a:p xmlns:a="http://schemas.openxmlformats.org/drawingml/2006/main">
            <a:r>
              <a:t/>
            </a:r>
          </a:p>
          <a:p xmlns:a="http://schemas.openxmlformats.org/drawingml/2006/main">
            <a:r>
              <a:t>Sumber materi: kurikulum/scratch-jr/kurikulum.json, Pemula sesi 1 (Urutan kegiatan). Ilustrasi kegiatan dibuat dengan built-in imagegen; bukan karya siswa. Lihat presentasi/scratch-jr/sesi-01/ILUSTRASI-AI.md.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Menit 8–13. Tunjuk setiap gambar dan beri waktu siswa menamai tindakan. Contoh menyederhanakan rutinitas menjadi tiga kegiatan terpilih; mandi dan sarapan tidak ditampilkan. Anak tidak harus memiliki rutinitas rumah yang sama.</a:t>
            </a:r>
          </a:p>
          <a:p xmlns:a="http://schemas.openxmlformats.org/drawingml/2006/main">
            <a:r>
              <a:t/>
            </a:r>
          </a:p>
          <a:p xmlns:a="http://schemas.openxmlformats.org/drawingml/2006/main">
            <a:r>
              <a:t>Sumber materi: kurikulum/scratch-jr/kurikulum.json, Pemula sesi 1 (Urutan kegiatan). Ilustrasi kegiatan dibuat dengan built-in imagegen; bukan karya siswa. Lihat presentasi/scratch-jr/sesi-01/ILUSTRASI-AI.md.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Menit 13–16. Telusuri kiri ke kanan: bangun tidur, memakai sepatu, berangkat sekolah. Tanya mengapa sepatu dipakai sebelum berangkat. Hubungkan dengan instruksi: urutan langkah membantu sebuah kegiatan mencapai tujuan.</a:t>
            </a:r>
          </a:p>
          <a:p xmlns:a="http://schemas.openxmlformats.org/drawingml/2006/main">
            <a:r>
              <a:t/>
            </a:r>
          </a:p>
          <a:p xmlns:a="http://schemas.openxmlformats.org/drawingml/2006/main">
            <a:r>
              <a:t>Sumber materi: kurikulum/scratch-jr/kurikulum.json, Pemula sesi 1 (Urutan kegiatan). Ilustrasi kegiatan dibuat dengan built-in imagegen; bukan karya siswa. Lihat presentasi/scratch-jr/sesi-01/ILUSTRASI-AI.md.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Menit 16–21. Tampilkan kartu acak. Di web siswa menekan tiga kartu lalu Periksa; di DeckCraft siswa menunjuk atau memindahkan kartu kertas. Jawaban contoh: bangun → sepatu → berangkat. Minta alasan sebelum memberi jawaban. Jika keliru, telusuri satu langkah lalu coba lagi.</a:t>
            </a:r>
          </a:p>
          <a:p xmlns:a="http://schemas.openxmlformats.org/drawingml/2006/main">
            <a:r>
              <a:t/>
            </a:r>
          </a:p>
          <a:p xmlns:a="http://schemas.openxmlformats.org/drawingml/2006/main">
            <a:r>
              <a:t>Sumber materi: kurikulum/scratch-jr/kurikulum.json, Pemula sesi 1 (Urutan kegiatan). Ilustrasi kegiatan dibuat dengan built-in imagegen; bukan karya siswa. Lihat presentasi/scratch-jr/sesi-01/ILUSTRASI-AI.md.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Menit 21–31. Bagikan kertas dengan tiga kotak kosong dan pensil. Siswa memilih kegiatan yang dikenalnya, misalnya merapikan mainan. Gambar sederhana sudah cukup. Mentor membantu membaca atau memakai perangkat, tetapi tidak menentukan semua urutan.</a:t>
            </a:r>
          </a:p>
          <a:p xmlns:a="http://schemas.openxmlformats.org/drawingml/2006/main">
            <a:r>
              <a:t/>
            </a:r>
          </a:p>
          <a:p xmlns:a="http://schemas.openxmlformats.org/drawingml/2006/main">
            <a:r>
              <a:t>Sumber materi: kurikulum/scratch-jr/kurikulum.json, Pemula sesi 1 (Urutan kegiatan). Ilustrasi kegiatan dibuat dengan built-in imagegen; bukan karya siswa. Lihat presentasi/scratch-jr/sesi-01/ILUSTRASI-AI.md.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Menit 31–38. Siswa menunjuk gambarnya dan melengkapi kalimat dengan kata sendiri. Berpasangan jika kelas besar. Pendengar bertanya tentang satu perpindahan langkah. Nilai penjelasan urutan, bukan kemampuan menggambar atau membaca.</a:t>
            </a:r>
          </a:p>
          <a:p xmlns:a="http://schemas.openxmlformats.org/drawingml/2006/main">
            <a:r>
              <a:t/>
            </a:r>
          </a:p>
          <a:p xmlns:a="http://schemas.openxmlformats.org/drawingml/2006/main">
            <a:r>
              <a:t>Sumber materi: kurikulum/scratch-jr/kurikulum.json, Pemula sesi 1 (Urutan kegiatan). Ilustrasi kegiatan dibuat dengan built-in imagegen; bukan karya siswa. Lihat presentasi/scratch-jr/sesi-01/ILUSTRASI-AI.md.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Menit 38–43. Siswa menunjuk bukti setiap kriteria. Mentor mencatat Perlu Bantuan, Mulai Mandiri atau Mandiri pada susunan dan penjelasan. Revisi satu langkah jika perlu. Simpan tiga gambar sebagai bukti kelas; jangan mengunggah identitas siswa.</a:t>
            </a:r>
          </a:p>
          <a:p xmlns:a="http://schemas.openxmlformats.org/drawingml/2006/main">
            <a:r>
              <a:t/>
            </a:r>
          </a:p>
          <a:p xmlns:a="http://schemas.openxmlformats.org/drawingml/2006/main">
            <a:r>
              <a:t>Sumber materi: kurikulum/scratch-jr/kurikulum.json, Pemula sesi 1 (Urutan kegiatan). Ilustrasi kegiatan dibuat dengan built-in imagegen; bukan karya siswa. Lihat presentasi/scratch-jr/sesi-01/ILUSTRASI-AI.md.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Menit 43–45. Tukar dua kartu dan minta prediksi. Tutup dengan satu alasan siswa mengapa urutan penting. Sesi berikutnya beralih ke instruksi visual pilihan mentor di Code.org. Sesi ini tetap latihan urutan, bukan tutorial tombol Scratch Jr.</a:t>
            </a:r>
          </a:p>
          <a:p xmlns:a="http://schemas.openxmlformats.org/drawingml/2006/main">
            <a:r>
              <a:t/>
            </a:r>
          </a:p>
          <a:p xmlns:a="http://schemas.openxmlformats.org/drawingml/2006/main">
            <a:r>
              <a:t>Sumber materi: kurikulum/scratch-jr/kurikulum.json, Pemula sesi 1 (Urutan kegiatan). Ilustrasi kegiatan dibuat dengan built-in imagegen; bukan karya siswa. Lihat presentasi/scratch-jr/sesi-01/ILUSTRASI-AI.md.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e7d91623e474b2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4510b2cef374ac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2a6fd017db048c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69004b345d946b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0f54573358b44e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0baf9d9e002e457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C141143-7B9F-4777-90BA-9E8D0CD94E54}"/>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67092B0-B94B-4CC2-ACC5-F463FCD57F33}"/>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EFFBFA41-F40D-4A1A-9D1A-4FBEF8391B4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2E02C15-8D7C-40D0-8D8F-7391BE8197F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9A9C10D-8090-4615-8993-A93F2E5EE40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010FCEB-5D03-4153-9A54-38784F4F186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2FD733A-E715-4FD9-895C-8E1905E7C6D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4B8AEBB-E513-43E4-9AEF-6DE2F32873B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E9567EE-8BD1-4250-9309-37FA8B790EE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9A1CBA7-3955-4A98-8A9C-25B754E9C57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1155fbcf3aa4b77" /><Relationship Type="http://schemas.openxmlformats.org/officeDocument/2006/relationships/slideLayout" Target="/ppt/slideLayouts/slideLayout1.xml" Id="R68062cf1bcf6404b" /><Relationship Type="http://schemas.openxmlformats.org/officeDocument/2006/relationships/slideLayout" Target="/ppt/slideLayouts/slideLayout2.xml" Id="R07823fe33524444d" /><Relationship Type="http://schemas.openxmlformats.org/officeDocument/2006/relationships/slideLayout" Target="/ppt/slideLayouts/slideLayout3.xml" Id="R2e781c4a98844fa4" /><Relationship Type="http://schemas.openxmlformats.org/officeDocument/2006/relationships/slideLayout" Target="/ppt/slideLayouts/slideLayout4.xml" Id="R2d236c6e9b974f12" /><Relationship Type="http://schemas.openxmlformats.org/officeDocument/2006/relationships/slideLayout" Target="/ppt/slideLayouts/slideLayout5.xml" Id="R3bc4851ce164451a" /><Relationship Type="http://schemas.openxmlformats.org/officeDocument/2006/relationships/slideLayout" Target="/ppt/slideLayouts/slideLayout6.xml" Id="R284b15841a75441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8062cf1bcf6404b"/>
    <p:sldLayoutId xmlns:r="http://schemas.openxmlformats.org/officeDocument/2006/relationships" id="2147483650" r:id="R07823fe33524444d"/>
    <p:sldLayoutId xmlns:r="http://schemas.openxmlformats.org/officeDocument/2006/relationships" id="2147483651" r:id="R2e781c4a98844fa4"/>
    <p:sldLayoutId xmlns:r="http://schemas.openxmlformats.org/officeDocument/2006/relationships" id="2147483652" r:id="R2d236c6e9b974f12"/>
    <p:sldLayoutId xmlns:r="http://schemas.openxmlformats.org/officeDocument/2006/relationships" id="2147483653" r:id="R3bc4851ce164451a"/>
    <p:sldLayoutId xmlns:r="http://schemas.openxmlformats.org/officeDocument/2006/relationships" id="2147483654" r:id="R284b15841a75441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448aa3e45664d58" /><Relationship Type="http://schemas.openxmlformats.org/officeDocument/2006/relationships/image" Target="/ppt/media/image.png" Id="Rac5df9e3df03439c" /><Relationship Type="http://schemas.openxmlformats.org/officeDocument/2006/relationships/notesSlide" Target="/ppt/notesSlides/notesSlide1.xml" Id="R34212843f2404b0d"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0e949fb7fa2402e" /><Relationship Type="http://schemas.openxmlformats.org/officeDocument/2006/relationships/notesSlide" Target="/ppt/notesSlides/notesSlide2.xml" Id="R78dab6dfca54424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4a3627bc7ab4554" /><Relationship Type="http://schemas.openxmlformats.org/officeDocument/2006/relationships/image" Target="/ppt/media/image2.png" Id="R18bd238e8c23419e" /><Relationship Type="http://schemas.openxmlformats.org/officeDocument/2006/relationships/image" Target="/ppt/media/image3.png" Id="Rc8c7be87227d4765" /><Relationship Type="http://schemas.openxmlformats.org/officeDocument/2006/relationships/image" Target="/ppt/media/image4.png" Id="Ra3c8befb266c4a42" /><Relationship Type="http://schemas.openxmlformats.org/officeDocument/2006/relationships/notesSlide" Target="/ppt/notesSlides/notesSlide3.xml" Id="R9d9c46a4bcfc42d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abebf78beac445e" /><Relationship Type="http://schemas.openxmlformats.org/officeDocument/2006/relationships/image" Target="/ppt/media/image5.png" Id="R82d1af802b7545a9" /><Relationship Type="http://schemas.openxmlformats.org/officeDocument/2006/relationships/image" Target="/ppt/media/image6.png" Id="R8d77773e01b04242" /><Relationship Type="http://schemas.openxmlformats.org/officeDocument/2006/relationships/image" Target="/ppt/media/image7.png" Id="R3d898e411bab4ab5" /><Relationship Type="http://schemas.openxmlformats.org/officeDocument/2006/relationships/notesSlide" Target="/ppt/notesSlides/notesSlide4.xml" Id="R8e7aa2c04262425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f3a80d9fd8df4819" /><Relationship Type="http://schemas.openxmlformats.org/officeDocument/2006/relationships/image" Target="/ppt/media/image8.png" Id="R8adbd1ab7f7d4390" /><Relationship Type="http://schemas.openxmlformats.org/officeDocument/2006/relationships/image" Target="/ppt/media/image9.png" Id="R8c38f67ebf994793" /><Relationship Type="http://schemas.openxmlformats.org/officeDocument/2006/relationships/image" Target="/ppt/media/image10.png" Id="R38ce14ff72a148f9" /><Relationship Type="http://schemas.openxmlformats.org/officeDocument/2006/relationships/notesSlide" Target="/ppt/notesSlides/notesSlide5.xml" Id="R962b7e90d1684f9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6aa08cc2242e4047" /><Relationship Type="http://schemas.openxmlformats.org/officeDocument/2006/relationships/notesSlide" Target="/ppt/notesSlides/notesSlide6.xml" Id="R080d95b36b2041a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433b8e788b748d8" /><Relationship Type="http://schemas.openxmlformats.org/officeDocument/2006/relationships/notesSlide" Target="/ppt/notesSlides/notesSlide7.xml" Id="Rc2813e742928444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1a6d4034314e4fb5" /><Relationship Type="http://schemas.openxmlformats.org/officeDocument/2006/relationships/notesSlide" Target="/ppt/notesSlides/notesSlide8.xml" Id="Rf3fc4b1d45894446"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3debab2da32d4333" /><Relationship Type="http://schemas.openxmlformats.org/officeDocument/2006/relationships/notesSlide" Target="/ppt/notesSlides/notesSlide9.xml" Id="R137eded4f1f54dbc" /></Relationships>
</file>

<file path=ppt/slides/slide1.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8" name="Kursus">
            <a:extLst xmlns:a="http://schemas.openxmlformats.org/drawingml/2006/main">
              <a:ext uri="{FF2B5EF4-FFF2-40B4-BE49-F238E27FC236}">
                <a16:creationId xmlns:a16="http://schemas.microsoft.com/office/drawing/2014/main" id="{58C8500B-B479-4A3B-8123-8566DDB96A7C}"/>
              </a:ext>
            </a:extLst>
          </p:cNvPr>
          <p:cNvSpPr>
            <a:spLocks xmlns:a="http://schemas.openxmlformats.org/drawingml/2006/main" noGrp="1"/>
          </p:cNvSpPr>
          <p:nvPr/>
        </p:nvSpPr>
        <p:spPr>
          <a:xfrm xmlns:a="http://schemas.openxmlformats.org/drawingml/2006/main">
            <a:off x="609600" y="857250"/>
            <a:ext cx="5715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9A3412"/>
                </a:solidFill>
                <a:latin typeface="Segoe UI"/>
                <a:ea typeface="Segoe UI"/>
                <a:cs typeface="Segoe UI"/>
              </a:defRPr>
            </a:defPPr>
            <a:lvl1pPr algn="l">
              <a:defRPr sz="1725" b="1">
                <a:solidFill>
                  <a:srgbClr val="9A3412"/>
                </a:solidFill>
                <a:latin typeface="Segoe UI"/>
                <a:ea typeface="Segoe UI"/>
                <a:cs typeface="Segoe UI"/>
              </a:defRPr>
            </a:lvl1pPr>
            <a:lvl2pPr algn="l">
              <a:defRPr sz="1725" b="1">
                <a:solidFill>
                  <a:srgbClr val="9A3412"/>
                </a:solidFill>
                <a:latin typeface="Segoe UI"/>
                <a:ea typeface="Segoe UI"/>
                <a:cs typeface="Segoe UI"/>
              </a:defRPr>
            </a:lvl2pPr>
            <a:lvl3pPr algn="l">
              <a:defRPr sz="1725" b="1">
                <a:solidFill>
                  <a:srgbClr val="9A3412"/>
                </a:solidFill>
                <a:latin typeface="Segoe UI"/>
                <a:ea typeface="Segoe UI"/>
                <a:cs typeface="Segoe UI"/>
              </a:defRPr>
            </a:lvl3pPr>
            <a:lvl4pPr algn="l">
              <a:defRPr sz="1725" b="1">
                <a:solidFill>
                  <a:srgbClr val="9A3412"/>
                </a:solidFill>
                <a:latin typeface="Segoe UI"/>
                <a:ea typeface="Segoe UI"/>
                <a:cs typeface="Segoe UI"/>
              </a:defRPr>
            </a:lvl4pPr>
            <a:lvl5pPr algn="l">
              <a:defRPr sz="1725" b="1">
                <a:solidFill>
                  <a:srgbClr val="9A3412"/>
                </a:solidFill>
                <a:latin typeface="Segoe UI"/>
                <a:ea typeface="Segoe UI"/>
                <a:cs typeface="Segoe UI"/>
              </a:defRPr>
            </a:lvl5pPr>
            <a:lvl6pPr algn="l">
              <a:defRPr sz="1725" b="1">
                <a:solidFill>
                  <a:srgbClr val="9A3412"/>
                </a:solidFill>
                <a:latin typeface="Segoe UI"/>
                <a:ea typeface="Segoe UI"/>
                <a:cs typeface="Segoe UI"/>
              </a:defRPr>
            </a:lvl6pPr>
            <a:lvl7pPr algn="l">
              <a:defRPr sz="1725" b="1">
                <a:solidFill>
                  <a:srgbClr val="9A3412"/>
                </a:solidFill>
                <a:latin typeface="Segoe UI"/>
                <a:ea typeface="Segoe UI"/>
                <a:cs typeface="Segoe UI"/>
              </a:defRPr>
            </a:lvl7pPr>
            <a:lvl8pPr algn="l">
              <a:defRPr sz="1725" b="1">
                <a:solidFill>
                  <a:srgbClr val="9A3412"/>
                </a:solidFill>
                <a:latin typeface="Segoe UI"/>
                <a:ea typeface="Segoe UI"/>
                <a:cs typeface="Segoe UI"/>
              </a:defRPr>
            </a:lvl8pPr>
            <a:lvl9pPr algn="l">
              <a:defRPr sz="1725" b="1">
                <a:solidFill>
                  <a:srgbClr val="9A3412"/>
                </a:solidFill>
                <a:latin typeface="Segoe UI"/>
                <a:ea typeface="Segoe UI"/>
                <a:cs typeface="Segoe UI"/>
              </a:defRPr>
            </a:lvl9pPr>
          </a:lstStyle>
          <a:p xmlns:a="http://schemas.openxmlformats.org/drawingml/2006/main">
            <a:pPr algn="l">
              <a:defRPr sz="1725" b="1">
                <a:solidFill>
                  <a:srgbClr val="9A3412"/>
                </a:solidFill>
                <a:latin typeface="Segoe UI"/>
                <a:ea typeface="Segoe UI"/>
                <a:cs typeface="Segoe UI"/>
              </a:defRPr>
            </a:pPr>
            <a:r>
              <a:rPr sz="1725" b="1">
                <a:solidFill>
                  <a:srgbClr val="9A3412"/>
                </a:solidFill>
                <a:latin typeface="Segoe UI"/>
                <a:ea typeface="Segoe UI"/>
                <a:cs typeface="Segoe UI"/>
              </a:rPr>
              <a:t>Scratch Jr · Sesi 1</a:t>
            </a:r>
          </a:p>
        </p:txBody>
      </p:sp>
      <p:sp>
        <p:nvSpPr>
          <p:cNvPr id="2" name="Judul">
            <a:extLst xmlns:a="http://schemas.openxmlformats.org/drawingml/2006/main">
              <a:ext uri="{FF2B5EF4-FFF2-40B4-BE49-F238E27FC236}">
                <a16:creationId xmlns:a16="http://schemas.microsoft.com/office/drawing/2014/main" id="{56620BD7-8B8C-486A-8EC4-2385ECAD0114}"/>
              </a:ext>
            </a:extLst>
          </p:cNvPr>
          <p:cNvSpPr>
            <a:spLocks xmlns:a="http://schemas.openxmlformats.org/drawingml/2006/main" noGrp="1"/>
          </p:cNvSpPr>
          <p:nvPr/>
        </p:nvSpPr>
        <p:spPr>
          <a:xfrm xmlns:a="http://schemas.openxmlformats.org/drawingml/2006/main">
            <a:off x="609600" y="1524000"/>
            <a:ext cx="58102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6600" b="1">
                <a:solidFill>
                  <a:srgbClr val="431407"/>
                </a:solidFill>
                <a:latin typeface="Segoe UI"/>
                <a:ea typeface="Segoe UI"/>
                <a:cs typeface="Segoe UI"/>
              </a:defRPr>
            </a:defPPr>
            <a:lvl1pPr algn="l">
              <a:defRPr sz="6600" b="1">
                <a:solidFill>
                  <a:srgbClr val="431407"/>
                </a:solidFill>
                <a:latin typeface="Segoe UI"/>
                <a:ea typeface="Segoe UI"/>
                <a:cs typeface="Segoe UI"/>
              </a:defRPr>
            </a:lvl1pPr>
            <a:lvl2pPr algn="l">
              <a:defRPr sz="6600" b="1">
                <a:solidFill>
                  <a:srgbClr val="431407"/>
                </a:solidFill>
                <a:latin typeface="Segoe UI"/>
                <a:ea typeface="Segoe UI"/>
                <a:cs typeface="Segoe UI"/>
              </a:defRPr>
            </a:lvl2pPr>
            <a:lvl3pPr algn="l">
              <a:defRPr sz="6600" b="1">
                <a:solidFill>
                  <a:srgbClr val="431407"/>
                </a:solidFill>
                <a:latin typeface="Segoe UI"/>
                <a:ea typeface="Segoe UI"/>
                <a:cs typeface="Segoe UI"/>
              </a:defRPr>
            </a:lvl3pPr>
            <a:lvl4pPr algn="l">
              <a:defRPr sz="6600" b="1">
                <a:solidFill>
                  <a:srgbClr val="431407"/>
                </a:solidFill>
                <a:latin typeface="Segoe UI"/>
                <a:ea typeface="Segoe UI"/>
                <a:cs typeface="Segoe UI"/>
              </a:defRPr>
            </a:lvl4pPr>
            <a:lvl5pPr algn="l">
              <a:defRPr sz="6600" b="1">
                <a:solidFill>
                  <a:srgbClr val="431407"/>
                </a:solidFill>
                <a:latin typeface="Segoe UI"/>
                <a:ea typeface="Segoe UI"/>
                <a:cs typeface="Segoe UI"/>
              </a:defRPr>
            </a:lvl5pPr>
            <a:lvl6pPr algn="l">
              <a:defRPr sz="6600" b="1">
                <a:solidFill>
                  <a:srgbClr val="431407"/>
                </a:solidFill>
                <a:latin typeface="Segoe UI"/>
                <a:ea typeface="Segoe UI"/>
                <a:cs typeface="Segoe UI"/>
              </a:defRPr>
            </a:lvl6pPr>
            <a:lvl7pPr algn="l">
              <a:defRPr sz="6600" b="1">
                <a:solidFill>
                  <a:srgbClr val="431407"/>
                </a:solidFill>
                <a:latin typeface="Segoe UI"/>
                <a:ea typeface="Segoe UI"/>
                <a:cs typeface="Segoe UI"/>
              </a:defRPr>
            </a:lvl7pPr>
            <a:lvl8pPr algn="l">
              <a:defRPr sz="6600" b="1">
                <a:solidFill>
                  <a:srgbClr val="431407"/>
                </a:solidFill>
                <a:latin typeface="Segoe UI"/>
                <a:ea typeface="Segoe UI"/>
                <a:cs typeface="Segoe UI"/>
              </a:defRPr>
            </a:lvl8pPr>
            <a:lvl9pPr algn="l">
              <a:defRPr sz="6600" b="1">
                <a:solidFill>
                  <a:srgbClr val="431407"/>
                </a:solidFill>
                <a:latin typeface="Segoe UI"/>
                <a:ea typeface="Segoe UI"/>
                <a:cs typeface="Segoe UI"/>
              </a:defRPr>
            </a:lvl9pPr>
          </a:lstStyle>
          <a:p xmlns:a="http://schemas.openxmlformats.org/drawingml/2006/main">
            <a:pPr algn="l">
              <a:defRPr sz="6600" b="1">
                <a:solidFill>
                  <a:srgbClr val="431407"/>
                </a:solidFill>
                <a:latin typeface="Segoe UI"/>
                <a:ea typeface="Segoe UI"/>
                <a:cs typeface="Segoe UI"/>
              </a:defRPr>
            </a:pPr>
            <a:r>
              <a:rPr sz="6600" b="1">
                <a:solidFill>
                  <a:srgbClr val="431407"/>
                </a:solidFill>
                <a:latin typeface="Segoe UI"/>
                <a:ea typeface="Segoe UI"/>
                <a:cs typeface="Segoe UI"/>
              </a:rPr>
              <a:t>Urutan</a:t>
            </a:r>
          </a:p>
          <a:p xmlns:a="http://schemas.openxmlformats.org/drawingml/2006/main">
            <a:pPr algn="l">
              <a:defRPr sz="6600" b="1">
                <a:solidFill>
                  <a:srgbClr val="431407"/>
                </a:solidFill>
                <a:latin typeface="Segoe UI"/>
                <a:ea typeface="Segoe UI"/>
                <a:cs typeface="Segoe UI"/>
              </a:defRPr>
            </a:pPr>
            <a:r>
              <a:rPr sz="6600" b="1">
                <a:solidFill>
                  <a:srgbClr val="431407"/>
                </a:solidFill>
                <a:latin typeface="Segoe UI"/>
                <a:ea typeface="Segoe UI"/>
                <a:cs typeface="Segoe UI"/>
              </a:rPr>
              <a:t>Kegiatan</a:t>
            </a:r>
          </a:p>
        </p:txBody>
      </p:sp>
      <p:sp>
        <p:nvSpPr>
          <p:cNvPr id="3" name="Pertanyaan">
            <a:extLst xmlns:a="http://schemas.openxmlformats.org/drawingml/2006/main">
              <a:ext uri="{FF2B5EF4-FFF2-40B4-BE49-F238E27FC236}">
                <a16:creationId xmlns:a16="http://schemas.microsoft.com/office/drawing/2014/main" id="{B11B648C-8E0E-444B-9316-DCBCE91E1CE2}"/>
              </a:ext>
            </a:extLst>
          </p:cNvPr>
          <p:cNvSpPr>
            <a:spLocks xmlns:a="http://schemas.openxmlformats.org/drawingml/2006/main" noGrp="1"/>
          </p:cNvSpPr>
          <p:nvPr/>
        </p:nvSpPr>
        <p:spPr>
          <a:xfrm xmlns:a="http://schemas.openxmlformats.org/drawingml/2006/main">
            <a:off x="609600" y="3905250"/>
            <a:ext cx="5429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325" b="0">
                <a:solidFill>
                  <a:srgbClr val="57534E"/>
                </a:solidFill>
                <a:latin typeface="Segoe UI"/>
                <a:ea typeface="Segoe UI"/>
                <a:cs typeface="Segoe UI"/>
              </a:defRPr>
            </a:defPPr>
            <a:lvl1pPr algn="l">
              <a:defRPr sz="2325" b="0">
                <a:solidFill>
                  <a:srgbClr val="57534E"/>
                </a:solidFill>
                <a:latin typeface="Segoe UI"/>
                <a:ea typeface="Segoe UI"/>
                <a:cs typeface="Segoe UI"/>
              </a:defRPr>
            </a:lvl1pPr>
            <a:lvl2pPr algn="l">
              <a:defRPr sz="2325" b="0">
                <a:solidFill>
                  <a:srgbClr val="57534E"/>
                </a:solidFill>
                <a:latin typeface="Segoe UI"/>
                <a:ea typeface="Segoe UI"/>
                <a:cs typeface="Segoe UI"/>
              </a:defRPr>
            </a:lvl2pPr>
            <a:lvl3pPr algn="l">
              <a:defRPr sz="2325" b="0">
                <a:solidFill>
                  <a:srgbClr val="57534E"/>
                </a:solidFill>
                <a:latin typeface="Segoe UI"/>
                <a:ea typeface="Segoe UI"/>
                <a:cs typeface="Segoe UI"/>
              </a:defRPr>
            </a:lvl3pPr>
            <a:lvl4pPr algn="l">
              <a:defRPr sz="2325" b="0">
                <a:solidFill>
                  <a:srgbClr val="57534E"/>
                </a:solidFill>
                <a:latin typeface="Segoe UI"/>
                <a:ea typeface="Segoe UI"/>
                <a:cs typeface="Segoe UI"/>
              </a:defRPr>
            </a:lvl4pPr>
            <a:lvl5pPr algn="l">
              <a:defRPr sz="2325" b="0">
                <a:solidFill>
                  <a:srgbClr val="57534E"/>
                </a:solidFill>
                <a:latin typeface="Segoe UI"/>
                <a:ea typeface="Segoe UI"/>
                <a:cs typeface="Segoe UI"/>
              </a:defRPr>
            </a:lvl5pPr>
            <a:lvl6pPr algn="l">
              <a:defRPr sz="2325" b="0">
                <a:solidFill>
                  <a:srgbClr val="57534E"/>
                </a:solidFill>
                <a:latin typeface="Segoe UI"/>
                <a:ea typeface="Segoe UI"/>
                <a:cs typeface="Segoe UI"/>
              </a:defRPr>
            </a:lvl6pPr>
            <a:lvl7pPr algn="l">
              <a:defRPr sz="2325" b="0">
                <a:solidFill>
                  <a:srgbClr val="57534E"/>
                </a:solidFill>
                <a:latin typeface="Segoe UI"/>
                <a:ea typeface="Segoe UI"/>
                <a:cs typeface="Segoe UI"/>
              </a:defRPr>
            </a:lvl7pPr>
            <a:lvl8pPr algn="l">
              <a:defRPr sz="2325" b="0">
                <a:solidFill>
                  <a:srgbClr val="57534E"/>
                </a:solidFill>
                <a:latin typeface="Segoe UI"/>
                <a:ea typeface="Segoe UI"/>
                <a:cs typeface="Segoe UI"/>
              </a:defRPr>
            </a:lvl8pPr>
            <a:lvl9pPr algn="l">
              <a:defRPr sz="2325" b="0">
                <a:solidFill>
                  <a:srgbClr val="57534E"/>
                </a:solidFill>
                <a:latin typeface="Segoe UI"/>
                <a:ea typeface="Segoe UI"/>
                <a:cs typeface="Segoe UI"/>
              </a:defRPr>
            </a:lvl9pPr>
          </a:lstStyle>
          <a:p xmlns:a="http://schemas.openxmlformats.org/drawingml/2006/main">
            <a:pPr algn="l">
              <a:defRPr sz="2325" b="0">
                <a:solidFill>
                  <a:srgbClr val="57534E"/>
                </a:solidFill>
                <a:latin typeface="Segoe UI"/>
                <a:ea typeface="Segoe UI"/>
                <a:cs typeface="Segoe UI"/>
              </a:defRPr>
            </a:pPr>
            <a:r>
              <a:rPr sz="2325" b="0">
                <a:solidFill>
                  <a:srgbClr val="57534E"/>
                </a:solidFill>
                <a:latin typeface="Segoe UI"/>
                <a:ea typeface="Segoe UI"/>
                <a:cs typeface="Segoe UI"/>
              </a:rPr>
              <a:t>Apa yang kamu lakukan setelah bangun tidur?</a:t>
            </a:r>
          </a:p>
        </p:txBody>
      </p:sp>
      <p:sp>
        <p:nvSpPr>
          <p:cNvPr id="4" name="Jenjang">
            <a:extLst xmlns:a="http://schemas.openxmlformats.org/drawingml/2006/main">
              <a:ext uri="{FF2B5EF4-FFF2-40B4-BE49-F238E27FC236}">
                <a16:creationId xmlns:a16="http://schemas.microsoft.com/office/drawing/2014/main" id="{FFBDC17F-E63C-4A16-9A76-0D25A23C9F70}"/>
              </a:ext>
            </a:extLst>
          </p:cNvPr>
          <p:cNvSpPr>
            <a:spLocks xmlns:a="http://schemas.openxmlformats.org/drawingml/2006/main" noGrp="1"/>
          </p:cNvSpPr>
          <p:nvPr/>
        </p:nvSpPr>
        <p:spPr>
          <a:xfrm xmlns:a="http://schemas.openxmlformats.org/drawingml/2006/main">
            <a:off x="609600" y="5429250"/>
            <a:ext cx="5715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800" b="0">
                <a:solidFill>
                  <a:srgbClr val="57534E"/>
                </a:solidFill>
                <a:latin typeface="Segoe UI"/>
                <a:ea typeface="Segoe UI"/>
                <a:cs typeface="Segoe UI"/>
              </a:defRPr>
            </a:defPPr>
            <a:lvl1pPr algn="l">
              <a:defRPr sz="1800" b="0">
                <a:solidFill>
                  <a:srgbClr val="57534E"/>
                </a:solidFill>
                <a:latin typeface="Segoe UI"/>
                <a:ea typeface="Segoe UI"/>
                <a:cs typeface="Segoe UI"/>
              </a:defRPr>
            </a:lvl1pPr>
            <a:lvl2pPr algn="l">
              <a:defRPr sz="1800" b="0">
                <a:solidFill>
                  <a:srgbClr val="57534E"/>
                </a:solidFill>
                <a:latin typeface="Segoe UI"/>
                <a:ea typeface="Segoe UI"/>
                <a:cs typeface="Segoe UI"/>
              </a:defRPr>
            </a:lvl2pPr>
            <a:lvl3pPr algn="l">
              <a:defRPr sz="1800" b="0">
                <a:solidFill>
                  <a:srgbClr val="57534E"/>
                </a:solidFill>
                <a:latin typeface="Segoe UI"/>
                <a:ea typeface="Segoe UI"/>
                <a:cs typeface="Segoe UI"/>
              </a:defRPr>
            </a:lvl3pPr>
            <a:lvl4pPr algn="l">
              <a:defRPr sz="1800" b="0">
                <a:solidFill>
                  <a:srgbClr val="57534E"/>
                </a:solidFill>
                <a:latin typeface="Segoe UI"/>
                <a:ea typeface="Segoe UI"/>
                <a:cs typeface="Segoe UI"/>
              </a:defRPr>
            </a:lvl4pPr>
            <a:lvl5pPr algn="l">
              <a:defRPr sz="1800" b="0">
                <a:solidFill>
                  <a:srgbClr val="57534E"/>
                </a:solidFill>
                <a:latin typeface="Segoe UI"/>
                <a:ea typeface="Segoe UI"/>
                <a:cs typeface="Segoe UI"/>
              </a:defRPr>
            </a:lvl5pPr>
            <a:lvl6pPr algn="l">
              <a:defRPr sz="1800" b="0">
                <a:solidFill>
                  <a:srgbClr val="57534E"/>
                </a:solidFill>
                <a:latin typeface="Segoe UI"/>
                <a:ea typeface="Segoe UI"/>
                <a:cs typeface="Segoe UI"/>
              </a:defRPr>
            </a:lvl6pPr>
            <a:lvl7pPr algn="l">
              <a:defRPr sz="1800" b="0">
                <a:solidFill>
                  <a:srgbClr val="57534E"/>
                </a:solidFill>
                <a:latin typeface="Segoe UI"/>
                <a:ea typeface="Segoe UI"/>
                <a:cs typeface="Segoe UI"/>
              </a:defRPr>
            </a:lvl7pPr>
            <a:lvl8pPr algn="l">
              <a:defRPr sz="1800" b="0">
                <a:solidFill>
                  <a:srgbClr val="57534E"/>
                </a:solidFill>
                <a:latin typeface="Segoe UI"/>
                <a:ea typeface="Segoe UI"/>
                <a:cs typeface="Segoe UI"/>
              </a:defRPr>
            </a:lvl8pPr>
            <a:lvl9pPr algn="l">
              <a:defRPr sz="1800" b="0">
                <a:solidFill>
                  <a:srgbClr val="57534E"/>
                </a:solidFill>
                <a:latin typeface="Segoe UI"/>
                <a:ea typeface="Segoe UI"/>
                <a:cs typeface="Segoe UI"/>
              </a:defRPr>
            </a:lvl9pPr>
          </a:lstStyle>
          <a:p xmlns:a="http://schemas.openxmlformats.org/drawingml/2006/main">
            <a:pPr algn="l">
              <a:defRPr sz="1800" b="0">
                <a:solidFill>
                  <a:srgbClr val="57534E"/>
                </a:solidFill>
                <a:latin typeface="Segoe UI"/>
                <a:ea typeface="Segoe UI"/>
                <a:cs typeface="Segoe UI"/>
              </a:defRPr>
            </a:pPr>
            <a:r>
              <a:rPr sz="1800" b="0">
                <a:solidFill>
                  <a:srgbClr val="57534E"/>
                </a:solidFill>
                <a:latin typeface="Segoe UI"/>
                <a:ea typeface="Segoe UI"/>
                <a:cs typeface="Segoe UI"/>
              </a:rPr>
              <a:t>SD kelas 1–3 · 45 menit</a:t>
            </a:r>
          </a:p>
        </p:txBody>
      </p:sp>
      <p:pic>
        <p:nvPicPr>
          <p:cNvPr id="5" name="">
            <a:extLst xmlns:a="http://schemas.openxmlformats.org/drawingml/2006/main">
              <a:ext uri="{FF2B5EF4-FFF2-40B4-BE49-F238E27FC236}">
                <a16:creationId xmlns:a16="http://schemas.microsoft.com/office/drawing/2014/main" id="{6C90E05D-633F-4572-B936-5F7E4EFE290B}"/>
              </a:ext>
            </a:extLst>
          </p:cNvPr>
          <p:cNvPicPr>
            <a:picLocks xmlns:a="http://schemas.openxmlformats.org/drawingml/2006/main" noChangeAspect="1"/>
          </p:cNvPicPr>
          <p:nvPr/>
        </p:nvPicPr>
        <p:blipFill>
          <a:blip xmlns:r="http://schemas.openxmlformats.org/officeDocument/2006/relationships" xmlns:a="http://schemas.openxmlformats.org/drawingml/2006/main" r:embed="Rac5df9e3df03439c"/>
          <a:stretch xmlns:a="http://schemas.openxmlformats.org/drawingml/2006/main"/>
        </p:blipFill>
        <p:spPr>
          <a:xfrm xmlns:a="http://schemas.openxmlformats.org/drawingml/2006/main">
            <a:off x="6572250" y="1333500"/>
            <a:ext cx="4667250" cy="4667250"/>
          </a:xfrm>
          <a:prstGeom xmlns:a="http://schemas.openxmlformats.org/drawingml/2006/main" prst="rect">
            <a:avLst/>
          </a:prstGeom>
        </p:spPr>
      </p:pic>
      <p:sp>
        <p:nvSpPr>
          <p:cNvPr id="6" name="Creakids">
            <a:extLst xmlns:a="http://schemas.openxmlformats.org/drawingml/2006/main">
              <a:ext uri="{FF2B5EF4-FFF2-40B4-BE49-F238E27FC236}">
                <a16:creationId xmlns:a16="http://schemas.microsoft.com/office/drawing/2014/main" id="{8BAC2AD3-F7F8-4DF0-A5FB-4A60D4F817EE}"/>
              </a:ext>
            </a:extLst>
          </p:cNvPr>
          <p:cNvSpPr>
            <a:spLocks xmlns:a="http://schemas.openxmlformats.org/drawingml/2006/main" noGrp="1"/>
          </p:cNvSpPr>
          <p:nvPr/>
        </p:nvSpPr>
        <p:spPr>
          <a:xfrm xmlns:a="http://schemas.openxmlformats.org/drawingml/2006/main">
            <a:off x="609600" y="6381750"/>
            <a:ext cx="285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9A3412"/>
                </a:solidFill>
                <a:latin typeface="Segoe UI"/>
                <a:ea typeface="Segoe UI"/>
                <a:cs typeface="Segoe UI"/>
              </a:defRPr>
            </a:defPPr>
            <a:lvl1pPr algn="l">
              <a:defRPr sz="1500" b="1">
                <a:solidFill>
                  <a:srgbClr val="9A3412"/>
                </a:solidFill>
                <a:latin typeface="Segoe UI"/>
                <a:ea typeface="Segoe UI"/>
                <a:cs typeface="Segoe UI"/>
              </a:defRPr>
            </a:lvl1pPr>
            <a:lvl2pPr algn="l">
              <a:defRPr sz="1500" b="1">
                <a:solidFill>
                  <a:srgbClr val="9A3412"/>
                </a:solidFill>
                <a:latin typeface="Segoe UI"/>
                <a:ea typeface="Segoe UI"/>
                <a:cs typeface="Segoe UI"/>
              </a:defRPr>
            </a:lvl2pPr>
            <a:lvl3pPr algn="l">
              <a:defRPr sz="1500" b="1">
                <a:solidFill>
                  <a:srgbClr val="9A3412"/>
                </a:solidFill>
                <a:latin typeface="Segoe UI"/>
                <a:ea typeface="Segoe UI"/>
                <a:cs typeface="Segoe UI"/>
              </a:defRPr>
            </a:lvl3pPr>
            <a:lvl4pPr algn="l">
              <a:defRPr sz="1500" b="1">
                <a:solidFill>
                  <a:srgbClr val="9A3412"/>
                </a:solidFill>
                <a:latin typeface="Segoe UI"/>
                <a:ea typeface="Segoe UI"/>
                <a:cs typeface="Segoe UI"/>
              </a:defRPr>
            </a:lvl4pPr>
            <a:lvl5pPr algn="l">
              <a:defRPr sz="1500" b="1">
                <a:solidFill>
                  <a:srgbClr val="9A3412"/>
                </a:solidFill>
                <a:latin typeface="Segoe UI"/>
                <a:ea typeface="Segoe UI"/>
                <a:cs typeface="Segoe UI"/>
              </a:defRPr>
            </a:lvl5pPr>
            <a:lvl6pPr algn="l">
              <a:defRPr sz="1500" b="1">
                <a:solidFill>
                  <a:srgbClr val="9A3412"/>
                </a:solidFill>
                <a:latin typeface="Segoe UI"/>
                <a:ea typeface="Segoe UI"/>
                <a:cs typeface="Segoe UI"/>
              </a:defRPr>
            </a:lvl6pPr>
            <a:lvl7pPr algn="l">
              <a:defRPr sz="1500" b="1">
                <a:solidFill>
                  <a:srgbClr val="9A3412"/>
                </a:solidFill>
                <a:latin typeface="Segoe UI"/>
                <a:ea typeface="Segoe UI"/>
                <a:cs typeface="Segoe UI"/>
              </a:defRPr>
            </a:lvl7pPr>
            <a:lvl8pPr algn="l">
              <a:defRPr sz="1500" b="1">
                <a:solidFill>
                  <a:srgbClr val="9A3412"/>
                </a:solidFill>
                <a:latin typeface="Segoe UI"/>
                <a:ea typeface="Segoe UI"/>
                <a:cs typeface="Segoe UI"/>
              </a:defRPr>
            </a:lvl8pPr>
            <a:lvl9pPr algn="l">
              <a:defRPr sz="1500" b="1">
                <a:solidFill>
                  <a:srgbClr val="9A3412"/>
                </a:solidFill>
                <a:latin typeface="Segoe UI"/>
                <a:ea typeface="Segoe UI"/>
                <a:cs typeface="Segoe UI"/>
              </a:defRPr>
            </a:lvl9pPr>
          </a:lstStyle>
          <a:p xmlns:a="http://schemas.openxmlformats.org/drawingml/2006/main">
            <a:pPr algn="l">
              <a:defRPr sz="1500" b="1">
                <a:solidFill>
                  <a:srgbClr val="9A3412"/>
                </a:solidFill>
                <a:latin typeface="Segoe UI"/>
                <a:ea typeface="Segoe UI"/>
                <a:cs typeface="Segoe UI"/>
              </a:defRPr>
            </a:pPr>
            <a:r>
              <a:rPr sz="1500" b="1">
                <a:solidFill>
                  <a:srgbClr val="9A3412"/>
                </a:solidFill>
                <a:latin typeface="Segoe UI"/>
                <a:ea typeface="Segoe UI"/>
                <a:cs typeface="Segoe UI"/>
              </a:rPr>
              <a:t>Creakids</a:t>
            </a:r>
          </a:p>
        </p:txBody>
      </p:sp>
      <p:sp>
        <p:nvSpPr>
          <p:cNvPr id="7" name="Nomor slide">
            <a:extLst xmlns:a="http://schemas.openxmlformats.org/drawingml/2006/main">
              <a:ext uri="{FF2B5EF4-FFF2-40B4-BE49-F238E27FC236}">
                <a16:creationId xmlns:a16="http://schemas.microsoft.com/office/drawing/2014/main" id="{EFD34449-E5EB-49BF-9AEE-F57C602D6FF3}"/>
              </a:ext>
            </a:extLst>
          </p:cNvPr>
          <p:cNvSpPr>
            <a:spLocks xmlns:a="http://schemas.openxmlformats.org/drawingml/2006/main" noGrp="1"/>
          </p:cNvSpPr>
          <p:nvPr/>
        </p:nvSpPr>
        <p:spPr>
          <a:xfrm xmlns:a="http://schemas.openxmlformats.org/drawingml/2006/main">
            <a:off x="10668000" y="6381750"/>
            <a:ext cx="914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57534E"/>
                </a:solidFill>
                <a:latin typeface="Segoe UI"/>
                <a:ea typeface="Segoe UI"/>
                <a:cs typeface="Segoe UI"/>
              </a:defRPr>
            </a:defPPr>
            <a:lvl1pPr algn="r">
              <a:defRPr sz="1500" b="0">
                <a:solidFill>
                  <a:srgbClr val="57534E"/>
                </a:solidFill>
                <a:latin typeface="Segoe UI"/>
                <a:ea typeface="Segoe UI"/>
                <a:cs typeface="Segoe UI"/>
              </a:defRPr>
            </a:lvl1pPr>
            <a:lvl2pPr algn="r">
              <a:defRPr sz="1500" b="0">
                <a:solidFill>
                  <a:srgbClr val="57534E"/>
                </a:solidFill>
                <a:latin typeface="Segoe UI"/>
                <a:ea typeface="Segoe UI"/>
                <a:cs typeface="Segoe UI"/>
              </a:defRPr>
            </a:lvl2pPr>
            <a:lvl3pPr algn="r">
              <a:defRPr sz="1500" b="0">
                <a:solidFill>
                  <a:srgbClr val="57534E"/>
                </a:solidFill>
                <a:latin typeface="Segoe UI"/>
                <a:ea typeface="Segoe UI"/>
                <a:cs typeface="Segoe UI"/>
              </a:defRPr>
            </a:lvl3pPr>
            <a:lvl4pPr algn="r">
              <a:defRPr sz="1500" b="0">
                <a:solidFill>
                  <a:srgbClr val="57534E"/>
                </a:solidFill>
                <a:latin typeface="Segoe UI"/>
                <a:ea typeface="Segoe UI"/>
                <a:cs typeface="Segoe UI"/>
              </a:defRPr>
            </a:lvl4pPr>
            <a:lvl5pPr algn="r">
              <a:defRPr sz="1500" b="0">
                <a:solidFill>
                  <a:srgbClr val="57534E"/>
                </a:solidFill>
                <a:latin typeface="Segoe UI"/>
                <a:ea typeface="Segoe UI"/>
                <a:cs typeface="Segoe UI"/>
              </a:defRPr>
            </a:lvl5pPr>
            <a:lvl6pPr algn="r">
              <a:defRPr sz="1500" b="0">
                <a:solidFill>
                  <a:srgbClr val="57534E"/>
                </a:solidFill>
                <a:latin typeface="Segoe UI"/>
                <a:ea typeface="Segoe UI"/>
                <a:cs typeface="Segoe UI"/>
              </a:defRPr>
            </a:lvl6pPr>
            <a:lvl7pPr algn="r">
              <a:defRPr sz="1500" b="0">
                <a:solidFill>
                  <a:srgbClr val="57534E"/>
                </a:solidFill>
                <a:latin typeface="Segoe UI"/>
                <a:ea typeface="Segoe UI"/>
                <a:cs typeface="Segoe UI"/>
              </a:defRPr>
            </a:lvl7pPr>
            <a:lvl8pPr algn="r">
              <a:defRPr sz="1500" b="0">
                <a:solidFill>
                  <a:srgbClr val="57534E"/>
                </a:solidFill>
                <a:latin typeface="Segoe UI"/>
                <a:ea typeface="Segoe UI"/>
                <a:cs typeface="Segoe UI"/>
              </a:defRPr>
            </a:lvl8pPr>
            <a:lvl9pPr algn="r">
              <a:defRPr sz="1500" b="0">
                <a:solidFill>
                  <a:srgbClr val="57534E"/>
                </a:solidFill>
                <a:latin typeface="Segoe UI"/>
                <a:ea typeface="Segoe UI"/>
                <a:cs typeface="Segoe UI"/>
              </a:defRPr>
            </a:lvl9pPr>
          </a:lstStyle>
          <a:p xmlns:a="http://schemas.openxmlformats.org/drawingml/2006/main">
            <a:pPr algn="r">
              <a:defRPr sz="1500" b="0">
                <a:solidFill>
                  <a:srgbClr val="57534E"/>
                </a:solidFill>
                <a:latin typeface="Segoe UI"/>
                <a:ea typeface="Segoe UI"/>
                <a:cs typeface="Segoe UI"/>
              </a:defRPr>
            </a:pPr>
            <a:r>
              <a:rPr sz="1500" b="0">
                <a:solidFill>
                  <a:srgbClr val="57534E"/>
                </a:solidFill>
                <a:latin typeface="Segoe UI"/>
                <a:ea typeface="Segoe UI"/>
                <a:cs typeface="Segoe UI"/>
              </a:rPr>
              <a:t>1 / 9</a:t>
            </a:r>
          </a:p>
        </p:txBody>
      </p:sp>
    </p:spTree>
    <p:extLst>
      <p:ext uri="{BB962C8B-B14F-4D97-AF65-F5344CB8AC3E}">
        <p14:creationId xmlns:p14="http://schemas.microsoft.com/office/powerpoint/2010/main" val="109962701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3" name="Judul">
            <a:extLst xmlns:a="http://schemas.openxmlformats.org/drawingml/2006/main">
              <a:ext uri="{FF2B5EF4-FFF2-40B4-BE49-F238E27FC236}">
                <a16:creationId xmlns:a16="http://schemas.microsoft.com/office/drawing/2014/main" id="{CA2CA5E2-8738-406B-AE0F-7787B8A7A9FC}"/>
              </a:ext>
            </a:extLst>
          </p:cNvPr>
          <p:cNvSpPr>
            <a:spLocks xmlns:a="http://schemas.openxmlformats.org/drawingml/2006/main" noGrp="1"/>
          </p:cNvSpPr>
          <p:nvPr/>
        </p:nvSpPr>
        <p:spPr>
          <a:xfrm xmlns:a="http://schemas.openxmlformats.org/drawingml/2006/main">
            <a:off x="609600" y="495300"/>
            <a:ext cx="109728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050" b="1">
                <a:solidFill>
                  <a:srgbClr val="431407"/>
                </a:solidFill>
                <a:latin typeface="Segoe UI"/>
                <a:ea typeface="Segoe UI"/>
                <a:cs typeface="Segoe UI"/>
              </a:defRPr>
            </a:defPPr>
            <a:lvl1pPr algn="l">
              <a:defRPr sz="4050" b="1">
                <a:solidFill>
                  <a:srgbClr val="431407"/>
                </a:solidFill>
                <a:latin typeface="Segoe UI"/>
                <a:ea typeface="Segoe UI"/>
                <a:cs typeface="Segoe UI"/>
              </a:defRPr>
            </a:lvl1pPr>
            <a:lvl2pPr algn="l">
              <a:defRPr sz="4050" b="1">
                <a:solidFill>
                  <a:srgbClr val="431407"/>
                </a:solidFill>
                <a:latin typeface="Segoe UI"/>
                <a:ea typeface="Segoe UI"/>
                <a:cs typeface="Segoe UI"/>
              </a:defRPr>
            </a:lvl2pPr>
            <a:lvl3pPr algn="l">
              <a:defRPr sz="4050" b="1">
                <a:solidFill>
                  <a:srgbClr val="431407"/>
                </a:solidFill>
                <a:latin typeface="Segoe UI"/>
                <a:ea typeface="Segoe UI"/>
                <a:cs typeface="Segoe UI"/>
              </a:defRPr>
            </a:lvl3pPr>
            <a:lvl4pPr algn="l">
              <a:defRPr sz="4050" b="1">
                <a:solidFill>
                  <a:srgbClr val="431407"/>
                </a:solidFill>
                <a:latin typeface="Segoe UI"/>
                <a:ea typeface="Segoe UI"/>
                <a:cs typeface="Segoe UI"/>
              </a:defRPr>
            </a:lvl4pPr>
            <a:lvl5pPr algn="l">
              <a:defRPr sz="4050" b="1">
                <a:solidFill>
                  <a:srgbClr val="431407"/>
                </a:solidFill>
                <a:latin typeface="Segoe UI"/>
                <a:ea typeface="Segoe UI"/>
                <a:cs typeface="Segoe UI"/>
              </a:defRPr>
            </a:lvl5pPr>
            <a:lvl6pPr algn="l">
              <a:defRPr sz="4050" b="1">
                <a:solidFill>
                  <a:srgbClr val="431407"/>
                </a:solidFill>
                <a:latin typeface="Segoe UI"/>
                <a:ea typeface="Segoe UI"/>
                <a:cs typeface="Segoe UI"/>
              </a:defRPr>
            </a:lvl6pPr>
            <a:lvl7pPr algn="l">
              <a:defRPr sz="4050" b="1">
                <a:solidFill>
                  <a:srgbClr val="431407"/>
                </a:solidFill>
                <a:latin typeface="Segoe UI"/>
                <a:ea typeface="Segoe UI"/>
                <a:cs typeface="Segoe UI"/>
              </a:defRPr>
            </a:lvl7pPr>
            <a:lvl8pPr algn="l">
              <a:defRPr sz="4050" b="1">
                <a:solidFill>
                  <a:srgbClr val="431407"/>
                </a:solidFill>
                <a:latin typeface="Segoe UI"/>
                <a:ea typeface="Segoe UI"/>
                <a:cs typeface="Segoe UI"/>
              </a:defRPr>
            </a:lvl8pPr>
            <a:lvl9pPr algn="l">
              <a:defRPr sz="4050" b="1">
                <a:solidFill>
                  <a:srgbClr val="431407"/>
                </a:solidFill>
                <a:latin typeface="Segoe UI"/>
                <a:ea typeface="Segoe UI"/>
                <a:cs typeface="Segoe UI"/>
              </a:defRPr>
            </a:lvl9pPr>
          </a:lstStyle>
          <a:p xmlns:a="http://schemas.openxmlformats.org/drawingml/2006/main">
            <a:pPr algn="l">
              <a:defRPr sz="4050" b="1">
                <a:solidFill>
                  <a:srgbClr val="431407"/>
                </a:solidFill>
                <a:latin typeface="Segoe UI"/>
                <a:ea typeface="Segoe UI"/>
                <a:cs typeface="Segoe UI"/>
              </a:defRPr>
            </a:pPr>
            <a:r>
              <a:rPr sz="4050" b="1">
                <a:solidFill>
                  <a:srgbClr val="431407"/>
                </a:solidFill>
                <a:latin typeface="Segoe UI"/>
                <a:ea typeface="Segoe UI"/>
                <a:cs typeface="Segoe UI"/>
              </a:rPr>
              <a:t>Hari ini kita belajar</a:t>
            </a:r>
          </a:p>
        </p:txBody>
      </p:sp>
      <p:sp>
        <p:nvSpPr>
          <p:cNvPr id="2" name="Nomor tujuan 0">
            <a:extLst xmlns:a="http://schemas.openxmlformats.org/drawingml/2006/main">
              <a:ext uri="{FF2B5EF4-FFF2-40B4-BE49-F238E27FC236}">
                <a16:creationId xmlns:a16="http://schemas.microsoft.com/office/drawing/2014/main" id="{A5852DF7-F0DE-49E4-B738-E2A4FC3706D8}"/>
              </a:ext>
            </a:extLst>
          </p:cNvPr>
          <p:cNvSpPr>
            <a:spLocks xmlns:a="http://schemas.openxmlformats.org/drawingml/2006/main" noGrp="1"/>
          </p:cNvSpPr>
          <p:nvPr/>
        </p:nvSpPr>
        <p:spPr>
          <a:xfrm xmlns:a="http://schemas.openxmlformats.org/drawingml/2006/main">
            <a:off x="609600" y="1952625"/>
            <a:ext cx="552450" cy="552450"/>
          </a:xfrm>
          <a:prstGeom xmlns:a="http://schemas.openxmlformats.org/drawingml/2006/main" prst="ellipse">
            <a:avLst/>
          </a:prstGeom>
          <a:solidFill xmlns:a="http://schemas.openxmlformats.org/drawingml/2006/main">
            <a:srgbClr val="FB923C"/>
          </a:solidFill>
          <a:ln xmlns:a="http://schemas.openxmlformats.org/drawingml/2006/main" w="0">
            <a:noFill/>
          </a:ln>
        </p:spPr>
      </p:sp>
      <p:sp>
        <p:nvSpPr>
          <p:cNvPr id="3" name="Angka tujuan 0">
            <a:extLst xmlns:a="http://schemas.openxmlformats.org/drawingml/2006/main">
              <a:ext uri="{FF2B5EF4-FFF2-40B4-BE49-F238E27FC236}">
                <a16:creationId xmlns:a16="http://schemas.microsoft.com/office/drawing/2014/main" id="{425BBE7F-D593-4053-98E5-AC93429CCFFB}"/>
              </a:ext>
            </a:extLst>
          </p:cNvPr>
          <p:cNvSpPr>
            <a:spLocks xmlns:a="http://schemas.openxmlformats.org/drawingml/2006/main" noGrp="1"/>
          </p:cNvSpPr>
          <p:nvPr/>
        </p:nvSpPr>
        <p:spPr>
          <a:xfrm xmlns:a="http://schemas.openxmlformats.org/drawingml/2006/main">
            <a:off x="609600" y="2019300"/>
            <a:ext cx="5524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250" b="1">
                <a:solidFill>
                  <a:srgbClr val="431407"/>
                </a:solidFill>
                <a:latin typeface="Segoe UI"/>
                <a:ea typeface="Segoe UI"/>
                <a:cs typeface="Segoe UI"/>
              </a:defRPr>
            </a:defPPr>
            <a:lvl1pPr algn="ctr">
              <a:defRPr sz="2250" b="1">
                <a:solidFill>
                  <a:srgbClr val="431407"/>
                </a:solidFill>
                <a:latin typeface="Segoe UI"/>
                <a:ea typeface="Segoe UI"/>
                <a:cs typeface="Segoe UI"/>
              </a:defRPr>
            </a:lvl1pPr>
            <a:lvl2pPr algn="ctr">
              <a:defRPr sz="2250" b="1">
                <a:solidFill>
                  <a:srgbClr val="431407"/>
                </a:solidFill>
                <a:latin typeface="Segoe UI"/>
                <a:ea typeface="Segoe UI"/>
                <a:cs typeface="Segoe UI"/>
              </a:defRPr>
            </a:lvl2pPr>
            <a:lvl3pPr algn="ctr">
              <a:defRPr sz="2250" b="1">
                <a:solidFill>
                  <a:srgbClr val="431407"/>
                </a:solidFill>
                <a:latin typeface="Segoe UI"/>
                <a:ea typeface="Segoe UI"/>
                <a:cs typeface="Segoe UI"/>
              </a:defRPr>
            </a:lvl3pPr>
            <a:lvl4pPr algn="ctr">
              <a:defRPr sz="2250" b="1">
                <a:solidFill>
                  <a:srgbClr val="431407"/>
                </a:solidFill>
                <a:latin typeface="Segoe UI"/>
                <a:ea typeface="Segoe UI"/>
                <a:cs typeface="Segoe UI"/>
              </a:defRPr>
            </a:lvl4pPr>
            <a:lvl5pPr algn="ctr">
              <a:defRPr sz="2250" b="1">
                <a:solidFill>
                  <a:srgbClr val="431407"/>
                </a:solidFill>
                <a:latin typeface="Segoe UI"/>
                <a:ea typeface="Segoe UI"/>
                <a:cs typeface="Segoe UI"/>
              </a:defRPr>
            </a:lvl5pPr>
            <a:lvl6pPr algn="ctr">
              <a:defRPr sz="2250" b="1">
                <a:solidFill>
                  <a:srgbClr val="431407"/>
                </a:solidFill>
                <a:latin typeface="Segoe UI"/>
                <a:ea typeface="Segoe UI"/>
                <a:cs typeface="Segoe UI"/>
              </a:defRPr>
            </a:lvl6pPr>
            <a:lvl7pPr algn="ctr">
              <a:defRPr sz="2250" b="1">
                <a:solidFill>
                  <a:srgbClr val="431407"/>
                </a:solidFill>
                <a:latin typeface="Segoe UI"/>
                <a:ea typeface="Segoe UI"/>
                <a:cs typeface="Segoe UI"/>
              </a:defRPr>
            </a:lvl7pPr>
            <a:lvl8pPr algn="ctr">
              <a:defRPr sz="2250" b="1">
                <a:solidFill>
                  <a:srgbClr val="431407"/>
                </a:solidFill>
                <a:latin typeface="Segoe UI"/>
                <a:ea typeface="Segoe UI"/>
                <a:cs typeface="Segoe UI"/>
              </a:defRPr>
            </a:lvl8pPr>
            <a:lvl9pPr algn="ctr">
              <a:defRPr sz="2250" b="1">
                <a:solidFill>
                  <a:srgbClr val="431407"/>
                </a:solidFill>
                <a:latin typeface="Segoe UI"/>
                <a:ea typeface="Segoe UI"/>
                <a:cs typeface="Segoe UI"/>
              </a:defRPr>
            </a:lvl9pPr>
          </a:lstStyle>
          <a:p xmlns:a="http://schemas.openxmlformats.org/drawingml/2006/main">
            <a:pPr algn="ctr">
              <a:defRPr sz="2250" b="1">
                <a:solidFill>
                  <a:srgbClr val="431407"/>
                </a:solidFill>
                <a:latin typeface="Segoe UI"/>
                <a:ea typeface="Segoe UI"/>
                <a:cs typeface="Segoe UI"/>
              </a:defRPr>
            </a:pPr>
            <a:r>
              <a:rPr sz="2250" b="1">
                <a:solidFill>
                  <a:srgbClr val="431407"/>
                </a:solidFill>
                <a:latin typeface="Segoe UI"/>
                <a:ea typeface="Segoe UI"/>
                <a:cs typeface="Segoe UI"/>
              </a:rPr>
              <a:t>1</a:t>
            </a:r>
          </a:p>
        </p:txBody>
      </p:sp>
      <p:sp>
        <p:nvSpPr>
          <p:cNvPr id="4" name="Tujuan 0">
            <a:extLst xmlns:a="http://schemas.openxmlformats.org/drawingml/2006/main">
              <a:ext uri="{FF2B5EF4-FFF2-40B4-BE49-F238E27FC236}">
                <a16:creationId xmlns:a16="http://schemas.microsoft.com/office/drawing/2014/main" id="{AC197D07-521C-43EF-B415-5869CBF29E67}"/>
              </a:ext>
            </a:extLst>
          </p:cNvPr>
          <p:cNvSpPr>
            <a:spLocks xmlns:a="http://schemas.openxmlformats.org/drawingml/2006/main" noGrp="1"/>
          </p:cNvSpPr>
          <p:nvPr/>
        </p:nvSpPr>
        <p:spPr>
          <a:xfrm xmlns:a="http://schemas.openxmlformats.org/drawingml/2006/main">
            <a:off x="1447800" y="1990725"/>
            <a:ext cx="9525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b="0">
                <a:solidFill>
                  <a:srgbClr val="431407"/>
                </a:solidFill>
                <a:latin typeface="Segoe UI"/>
                <a:ea typeface="Segoe UI"/>
                <a:cs typeface="Segoe UI"/>
              </a:defRPr>
            </a:defPPr>
            <a:lvl1pPr algn="l">
              <a:defRPr sz="2850" b="0">
                <a:solidFill>
                  <a:srgbClr val="431407"/>
                </a:solidFill>
                <a:latin typeface="Segoe UI"/>
                <a:ea typeface="Segoe UI"/>
                <a:cs typeface="Segoe UI"/>
              </a:defRPr>
            </a:lvl1pPr>
            <a:lvl2pPr algn="l">
              <a:defRPr sz="2850" b="0">
                <a:solidFill>
                  <a:srgbClr val="431407"/>
                </a:solidFill>
                <a:latin typeface="Segoe UI"/>
                <a:ea typeface="Segoe UI"/>
                <a:cs typeface="Segoe UI"/>
              </a:defRPr>
            </a:lvl2pPr>
            <a:lvl3pPr algn="l">
              <a:defRPr sz="2850" b="0">
                <a:solidFill>
                  <a:srgbClr val="431407"/>
                </a:solidFill>
                <a:latin typeface="Segoe UI"/>
                <a:ea typeface="Segoe UI"/>
                <a:cs typeface="Segoe UI"/>
              </a:defRPr>
            </a:lvl3pPr>
            <a:lvl4pPr algn="l">
              <a:defRPr sz="2850" b="0">
                <a:solidFill>
                  <a:srgbClr val="431407"/>
                </a:solidFill>
                <a:latin typeface="Segoe UI"/>
                <a:ea typeface="Segoe UI"/>
                <a:cs typeface="Segoe UI"/>
              </a:defRPr>
            </a:lvl4pPr>
            <a:lvl5pPr algn="l">
              <a:defRPr sz="2850" b="0">
                <a:solidFill>
                  <a:srgbClr val="431407"/>
                </a:solidFill>
                <a:latin typeface="Segoe UI"/>
                <a:ea typeface="Segoe UI"/>
                <a:cs typeface="Segoe UI"/>
              </a:defRPr>
            </a:lvl5pPr>
            <a:lvl6pPr algn="l">
              <a:defRPr sz="2850" b="0">
                <a:solidFill>
                  <a:srgbClr val="431407"/>
                </a:solidFill>
                <a:latin typeface="Segoe UI"/>
                <a:ea typeface="Segoe UI"/>
                <a:cs typeface="Segoe UI"/>
              </a:defRPr>
            </a:lvl6pPr>
            <a:lvl7pPr algn="l">
              <a:defRPr sz="2850" b="0">
                <a:solidFill>
                  <a:srgbClr val="431407"/>
                </a:solidFill>
                <a:latin typeface="Segoe UI"/>
                <a:ea typeface="Segoe UI"/>
                <a:cs typeface="Segoe UI"/>
              </a:defRPr>
            </a:lvl7pPr>
            <a:lvl8pPr algn="l">
              <a:defRPr sz="2850" b="0">
                <a:solidFill>
                  <a:srgbClr val="431407"/>
                </a:solidFill>
                <a:latin typeface="Segoe UI"/>
                <a:ea typeface="Segoe UI"/>
                <a:cs typeface="Segoe UI"/>
              </a:defRPr>
            </a:lvl8pPr>
            <a:lvl9pPr algn="l">
              <a:defRPr sz="2850" b="0">
                <a:solidFill>
                  <a:srgbClr val="431407"/>
                </a:solidFill>
                <a:latin typeface="Segoe UI"/>
                <a:ea typeface="Segoe UI"/>
                <a:cs typeface="Segoe UI"/>
              </a:defRPr>
            </a:lvl9pPr>
          </a:lstStyle>
          <a:p xmlns:a="http://schemas.openxmlformats.org/drawingml/2006/main">
            <a:pPr algn="l">
              <a:defRPr sz="2850" b="0">
                <a:solidFill>
                  <a:srgbClr val="431407"/>
                </a:solidFill>
                <a:latin typeface="Segoe UI"/>
                <a:ea typeface="Segoe UI"/>
                <a:cs typeface="Segoe UI"/>
              </a:defRPr>
            </a:pPr>
            <a:r>
              <a:rPr sz="2850" b="0">
                <a:solidFill>
                  <a:srgbClr val="431407"/>
                </a:solidFill>
                <a:latin typeface="Segoe UI"/>
                <a:ea typeface="Segoe UI"/>
                <a:cs typeface="Segoe UI"/>
              </a:rPr>
              <a:t>Mengenali tiga kegiatan</a:t>
            </a:r>
          </a:p>
        </p:txBody>
      </p:sp>
      <p:sp>
        <p:nvSpPr>
          <p:cNvPr id="5" name="Nomor tujuan 1">
            <a:extLst xmlns:a="http://schemas.openxmlformats.org/drawingml/2006/main">
              <a:ext uri="{FF2B5EF4-FFF2-40B4-BE49-F238E27FC236}">
                <a16:creationId xmlns:a16="http://schemas.microsoft.com/office/drawing/2014/main" id="{7B852BF0-4569-40C4-8AE6-0ABD035D0EFB}"/>
              </a:ext>
            </a:extLst>
          </p:cNvPr>
          <p:cNvSpPr>
            <a:spLocks xmlns:a="http://schemas.openxmlformats.org/drawingml/2006/main" noGrp="1"/>
          </p:cNvSpPr>
          <p:nvPr/>
        </p:nvSpPr>
        <p:spPr>
          <a:xfrm xmlns:a="http://schemas.openxmlformats.org/drawingml/2006/main">
            <a:off x="609600" y="3000375"/>
            <a:ext cx="552450" cy="552450"/>
          </a:xfrm>
          <a:prstGeom xmlns:a="http://schemas.openxmlformats.org/drawingml/2006/main" prst="ellipse">
            <a:avLst/>
          </a:prstGeom>
          <a:solidFill xmlns:a="http://schemas.openxmlformats.org/drawingml/2006/main">
            <a:srgbClr val="FB923C"/>
          </a:solidFill>
          <a:ln xmlns:a="http://schemas.openxmlformats.org/drawingml/2006/main" w="0">
            <a:noFill/>
          </a:ln>
        </p:spPr>
      </p:sp>
      <p:sp>
        <p:nvSpPr>
          <p:cNvPr id="6" name="Angka tujuan 1">
            <a:extLst xmlns:a="http://schemas.openxmlformats.org/drawingml/2006/main">
              <a:ext uri="{FF2B5EF4-FFF2-40B4-BE49-F238E27FC236}">
                <a16:creationId xmlns:a16="http://schemas.microsoft.com/office/drawing/2014/main" id="{4FB5C99E-6B50-4B2F-8922-E90F98A5FB77}"/>
              </a:ext>
            </a:extLst>
          </p:cNvPr>
          <p:cNvSpPr>
            <a:spLocks xmlns:a="http://schemas.openxmlformats.org/drawingml/2006/main" noGrp="1"/>
          </p:cNvSpPr>
          <p:nvPr/>
        </p:nvSpPr>
        <p:spPr>
          <a:xfrm xmlns:a="http://schemas.openxmlformats.org/drawingml/2006/main">
            <a:off x="609600" y="3067050"/>
            <a:ext cx="5524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250" b="1">
                <a:solidFill>
                  <a:srgbClr val="431407"/>
                </a:solidFill>
                <a:latin typeface="Segoe UI"/>
                <a:ea typeface="Segoe UI"/>
                <a:cs typeface="Segoe UI"/>
              </a:defRPr>
            </a:defPPr>
            <a:lvl1pPr algn="ctr">
              <a:defRPr sz="2250" b="1">
                <a:solidFill>
                  <a:srgbClr val="431407"/>
                </a:solidFill>
                <a:latin typeface="Segoe UI"/>
                <a:ea typeface="Segoe UI"/>
                <a:cs typeface="Segoe UI"/>
              </a:defRPr>
            </a:lvl1pPr>
            <a:lvl2pPr algn="ctr">
              <a:defRPr sz="2250" b="1">
                <a:solidFill>
                  <a:srgbClr val="431407"/>
                </a:solidFill>
                <a:latin typeface="Segoe UI"/>
                <a:ea typeface="Segoe UI"/>
                <a:cs typeface="Segoe UI"/>
              </a:defRPr>
            </a:lvl2pPr>
            <a:lvl3pPr algn="ctr">
              <a:defRPr sz="2250" b="1">
                <a:solidFill>
                  <a:srgbClr val="431407"/>
                </a:solidFill>
                <a:latin typeface="Segoe UI"/>
                <a:ea typeface="Segoe UI"/>
                <a:cs typeface="Segoe UI"/>
              </a:defRPr>
            </a:lvl3pPr>
            <a:lvl4pPr algn="ctr">
              <a:defRPr sz="2250" b="1">
                <a:solidFill>
                  <a:srgbClr val="431407"/>
                </a:solidFill>
                <a:latin typeface="Segoe UI"/>
                <a:ea typeface="Segoe UI"/>
                <a:cs typeface="Segoe UI"/>
              </a:defRPr>
            </a:lvl4pPr>
            <a:lvl5pPr algn="ctr">
              <a:defRPr sz="2250" b="1">
                <a:solidFill>
                  <a:srgbClr val="431407"/>
                </a:solidFill>
                <a:latin typeface="Segoe UI"/>
                <a:ea typeface="Segoe UI"/>
                <a:cs typeface="Segoe UI"/>
              </a:defRPr>
            </a:lvl5pPr>
            <a:lvl6pPr algn="ctr">
              <a:defRPr sz="2250" b="1">
                <a:solidFill>
                  <a:srgbClr val="431407"/>
                </a:solidFill>
                <a:latin typeface="Segoe UI"/>
                <a:ea typeface="Segoe UI"/>
                <a:cs typeface="Segoe UI"/>
              </a:defRPr>
            </a:lvl6pPr>
            <a:lvl7pPr algn="ctr">
              <a:defRPr sz="2250" b="1">
                <a:solidFill>
                  <a:srgbClr val="431407"/>
                </a:solidFill>
                <a:latin typeface="Segoe UI"/>
                <a:ea typeface="Segoe UI"/>
                <a:cs typeface="Segoe UI"/>
              </a:defRPr>
            </a:lvl7pPr>
            <a:lvl8pPr algn="ctr">
              <a:defRPr sz="2250" b="1">
                <a:solidFill>
                  <a:srgbClr val="431407"/>
                </a:solidFill>
                <a:latin typeface="Segoe UI"/>
                <a:ea typeface="Segoe UI"/>
                <a:cs typeface="Segoe UI"/>
              </a:defRPr>
            </a:lvl8pPr>
            <a:lvl9pPr algn="ctr">
              <a:defRPr sz="2250" b="1">
                <a:solidFill>
                  <a:srgbClr val="431407"/>
                </a:solidFill>
                <a:latin typeface="Segoe UI"/>
                <a:ea typeface="Segoe UI"/>
                <a:cs typeface="Segoe UI"/>
              </a:defRPr>
            </a:lvl9pPr>
          </a:lstStyle>
          <a:p xmlns:a="http://schemas.openxmlformats.org/drawingml/2006/main">
            <a:pPr algn="ctr">
              <a:defRPr sz="2250" b="1">
                <a:solidFill>
                  <a:srgbClr val="431407"/>
                </a:solidFill>
                <a:latin typeface="Segoe UI"/>
                <a:ea typeface="Segoe UI"/>
                <a:cs typeface="Segoe UI"/>
              </a:defRPr>
            </a:pPr>
            <a:r>
              <a:rPr sz="2250" b="1">
                <a:solidFill>
                  <a:srgbClr val="431407"/>
                </a:solidFill>
                <a:latin typeface="Segoe UI"/>
                <a:ea typeface="Segoe UI"/>
                <a:cs typeface="Segoe UI"/>
              </a:rPr>
              <a:t>2</a:t>
            </a:r>
          </a:p>
        </p:txBody>
      </p:sp>
      <p:sp>
        <p:nvSpPr>
          <p:cNvPr id="7" name="Tujuan 1">
            <a:extLst xmlns:a="http://schemas.openxmlformats.org/drawingml/2006/main">
              <a:ext uri="{FF2B5EF4-FFF2-40B4-BE49-F238E27FC236}">
                <a16:creationId xmlns:a16="http://schemas.microsoft.com/office/drawing/2014/main" id="{DB9597C9-5AF3-49BA-B2C2-FD285DCBCDC3}"/>
              </a:ext>
            </a:extLst>
          </p:cNvPr>
          <p:cNvSpPr>
            <a:spLocks xmlns:a="http://schemas.openxmlformats.org/drawingml/2006/main" noGrp="1"/>
          </p:cNvSpPr>
          <p:nvPr/>
        </p:nvSpPr>
        <p:spPr>
          <a:xfrm xmlns:a="http://schemas.openxmlformats.org/drawingml/2006/main">
            <a:off x="1447800" y="3038475"/>
            <a:ext cx="9525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b="0">
                <a:solidFill>
                  <a:srgbClr val="431407"/>
                </a:solidFill>
                <a:latin typeface="Segoe UI"/>
                <a:ea typeface="Segoe UI"/>
                <a:cs typeface="Segoe UI"/>
              </a:defRPr>
            </a:defPPr>
            <a:lvl1pPr algn="l">
              <a:defRPr sz="2850" b="0">
                <a:solidFill>
                  <a:srgbClr val="431407"/>
                </a:solidFill>
                <a:latin typeface="Segoe UI"/>
                <a:ea typeface="Segoe UI"/>
                <a:cs typeface="Segoe UI"/>
              </a:defRPr>
            </a:lvl1pPr>
            <a:lvl2pPr algn="l">
              <a:defRPr sz="2850" b="0">
                <a:solidFill>
                  <a:srgbClr val="431407"/>
                </a:solidFill>
                <a:latin typeface="Segoe UI"/>
                <a:ea typeface="Segoe UI"/>
                <a:cs typeface="Segoe UI"/>
              </a:defRPr>
            </a:lvl2pPr>
            <a:lvl3pPr algn="l">
              <a:defRPr sz="2850" b="0">
                <a:solidFill>
                  <a:srgbClr val="431407"/>
                </a:solidFill>
                <a:latin typeface="Segoe UI"/>
                <a:ea typeface="Segoe UI"/>
                <a:cs typeface="Segoe UI"/>
              </a:defRPr>
            </a:lvl3pPr>
            <a:lvl4pPr algn="l">
              <a:defRPr sz="2850" b="0">
                <a:solidFill>
                  <a:srgbClr val="431407"/>
                </a:solidFill>
                <a:latin typeface="Segoe UI"/>
                <a:ea typeface="Segoe UI"/>
                <a:cs typeface="Segoe UI"/>
              </a:defRPr>
            </a:lvl4pPr>
            <a:lvl5pPr algn="l">
              <a:defRPr sz="2850" b="0">
                <a:solidFill>
                  <a:srgbClr val="431407"/>
                </a:solidFill>
                <a:latin typeface="Segoe UI"/>
                <a:ea typeface="Segoe UI"/>
                <a:cs typeface="Segoe UI"/>
              </a:defRPr>
            </a:lvl5pPr>
            <a:lvl6pPr algn="l">
              <a:defRPr sz="2850" b="0">
                <a:solidFill>
                  <a:srgbClr val="431407"/>
                </a:solidFill>
                <a:latin typeface="Segoe UI"/>
                <a:ea typeface="Segoe UI"/>
                <a:cs typeface="Segoe UI"/>
              </a:defRPr>
            </a:lvl6pPr>
            <a:lvl7pPr algn="l">
              <a:defRPr sz="2850" b="0">
                <a:solidFill>
                  <a:srgbClr val="431407"/>
                </a:solidFill>
                <a:latin typeface="Segoe UI"/>
                <a:ea typeface="Segoe UI"/>
                <a:cs typeface="Segoe UI"/>
              </a:defRPr>
            </a:lvl7pPr>
            <a:lvl8pPr algn="l">
              <a:defRPr sz="2850" b="0">
                <a:solidFill>
                  <a:srgbClr val="431407"/>
                </a:solidFill>
                <a:latin typeface="Segoe UI"/>
                <a:ea typeface="Segoe UI"/>
                <a:cs typeface="Segoe UI"/>
              </a:defRPr>
            </a:lvl8pPr>
            <a:lvl9pPr algn="l">
              <a:defRPr sz="2850" b="0">
                <a:solidFill>
                  <a:srgbClr val="431407"/>
                </a:solidFill>
                <a:latin typeface="Segoe UI"/>
                <a:ea typeface="Segoe UI"/>
                <a:cs typeface="Segoe UI"/>
              </a:defRPr>
            </a:lvl9pPr>
          </a:lstStyle>
          <a:p xmlns:a="http://schemas.openxmlformats.org/drawingml/2006/main">
            <a:pPr algn="l">
              <a:defRPr sz="2850" b="0">
                <a:solidFill>
                  <a:srgbClr val="431407"/>
                </a:solidFill>
                <a:latin typeface="Segoe UI"/>
                <a:ea typeface="Segoe UI"/>
                <a:cs typeface="Segoe UI"/>
              </a:defRPr>
            </a:pPr>
            <a:r>
              <a:rPr sz="2850" b="0">
                <a:solidFill>
                  <a:srgbClr val="431407"/>
                </a:solidFill>
                <a:latin typeface="Segoe UI"/>
                <a:ea typeface="Segoe UI"/>
                <a:cs typeface="Segoe UI"/>
              </a:rPr>
              <a:t>Menyusun urutan</a:t>
            </a:r>
          </a:p>
        </p:txBody>
      </p:sp>
      <p:sp>
        <p:nvSpPr>
          <p:cNvPr id="8" name="Nomor tujuan 2">
            <a:extLst xmlns:a="http://schemas.openxmlformats.org/drawingml/2006/main">
              <a:ext uri="{FF2B5EF4-FFF2-40B4-BE49-F238E27FC236}">
                <a16:creationId xmlns:a16="http://schemas.microsoft.com/office/drawing/2014/main" id="{0D386FFA-A8D9-4A0F-AADF-317CEB5282EF}"/>
              </a:ext>
            </a:extLst>
          </p:cNvPr>
          <p:cNvSpPr>
            <a:spLocks xmlns:a="http://schemas.openxmlformats.org/drawingml/2006/main" noGrp="1"/>
          </p:cNvSpPr>
          <p:nvPr/>
        </p:nvSpPr>
        <p:spPr>
          <a:xfrm xmlns:a="http://schemas.openxmlformats.org/drawingml/2006/main">
            <a:off x="609600" y="4048125"/>
            <a:ext cx="552450" cy="552450"/>
          </a:xfrm>
          <a:prstGeom xmlns:a="http://schemas.openxmlformats.org/drawingml/2006/main" prst="ellipse">
            <a:avLst/>
          </a:prstGeom>
          <a:solidFill xmlns:a="http://schemas.openxmlformats.org/drawingml/2006/main">
            <a:srgbClr val="FB923C"/>
          </a:solidFill>
          <a:ln xmlns:a="http://schemas.openxmlformats.org/drawingml/2006/main" w="0">
            <a:noFill/>
          </a:ln>
        </p:spPr>
      </p:sp>
      <p:sp>
        <p:nvSpPr>
          <p:cNvPr id="9" name="Angka tujuan 2">
            <a:extLst xmlns:a="http://schemas.openxmlformats.org/drawingml/2006/main">
              <a:ext uri="{FF2B5EF4-FFF2-40B4-BE49-F238E27FC236}">
                <a16:creationId xmlns:a16="http://schemas.microsoft.com/office/drawing/2014/main" id="{D21EA3B9-11FE-4B0A-BC45-9F396F2F9163}"/>
              </a:ext>
            </a:extLst>
          </p:cNvPr>
          <p:cNvSpPr>
            <a:spLocks xmlns:a="http://schemas.openxmlformats.org/drawingml/2006/main" noGrp="1"/>
          </p:cNvSpPr>
          <p:nvPr/>
        </p:nvSpPr>
        <p:spPr>
          <a:xfrm xmlns:a="http://schemas.openxmlformats.org/drawingml/2006/main">
            <a:off x="609600" y="4114800"/>
            <a:ext cx="5524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250" b="1">
                <a:solidFill>
                  <a:srgbClr val="431407"/>
                </a:solidFill>
                <a:latin typeface="Segoe UI"/>
                <a:ea typeface="Segoe UI"/>
                <a:cs typeface="Segoe UI"/>
              </a:defRPr>
            </a:defPPr>
            <a:lvl1pPr algn="ctr">
              <a:defRPr sz="2250" b="1">
                <a:solidFill>
                  <a:srgbClr val="431407"/>
                </a:solidFill>
                <a:latin typeface="Segoe UI"/>
                <a:ea typeface="Segoe UI"/>
                <a:cs typeface="Segoe UI"/>
              </a:defRPr>
            </a:lvl1pPr>
            <a:lvl2pPr algn="ctr">
              <a:defRPr sz="2250" b="1">
                <a:solidFill>
                  <a:srgbClr val="431407"/>
                </a:solidFill>
                <a:latin typeface="Segoe UI"/>
                <a:ea typeface="Segoe UI"/>
                <a:cs typeface="Segoe UI"/>
              </a:defRPr>
            </a:lvl2pPr>
            <a:lvl3pPr algn="ctr">
              <a:defRPr sz="2250" b="1">
                <a:solidFill>
                  <a:srgbClr val="431407"/>
                </a:solidFill>
                <a:latin typeface="Segoe UI"/>
                <a:ea typeface="Segoe UI"/>
                <a:cs typeface="Segoe UI"/>
              </a:defRPr>
            </a:lvl3pPr>
            <a:lvl4pPr algn="ctr">
              <a:defRPr sz="2250" b="1">
                <a:solidFill>
                  <a:srgbClr val="431407"/>
                </a:solidFill>
                <a:latin typeface="Segoe UI"/>
                <a:ea typeface="Segoe UI"/>
                <a:cs typeface="Segoe UI"/>
              </a:defRPr>
            </a:lvl4pPr>
            <a:lvl5pPr algn="ctr">
              <a:defRPr sz="2250" b="1">
                <a:solidFill>
                  <a:srgbClr val="431407"/>
                </a:solidFill>
                <a:latin typeface="Segoe UI"/>
                <a:ea typeface="Segoe UI"/>
                <a:cs typeface="Segoe UI"/>
              </a:defRPr>
            </a:lvl5pPr>
            <a:lvl6pPr algn="ctr">
              <a:defRPr sz="2250" b="1">
                <a:solidFill>
                  <a:srgbClr val="431407"/>
                </a:solidFill>
                <a:latin typeface="Segoe UI"/>
                <a:ea typeface="Segoe UI"/>
                <a:cs typeface="Segoe UI"/>
              </a:defRPr>
            </a:lvl6pPr>
            <a:lvl7pPr algn="ctr">
              <a:defRPr sz="2250" b="1">
                <a:solidFill>
                  <a:srgbClr val="431407"/>
                </a:solidFill>
                <a:latin typeface="Segoe UI"/>
                <a:ea typeface="Segoe UI"/>
                <a:cs typeface="Segoe UI"/>
              </a:defRPr>
            </a:lvl7pPr>
            <a:lvl8pPr algn="ctr">
              <a:defRPr sz="2250" b="1">
                <a:solidFill>
                  <a:srgbClr val="431407"/>
                </a:solidFill>
                <a:latin typeface="Segoe UI"/>
                <a:ea typeface="Segoe UI"/>
                <a:cs typeface="Segoe UI"/>
              </a:defRPr>
            </a:lvl8pPr>
            <a:lvl9pPr algn="ctr">
              <a:defRPr sz="2250" b="1">
                <a:solidFill>
                  <a:srgbClr val="431407"/>
                </a:solidFill>
                <a:latin typeface="Segoe UI"/>
                <a:ea typeface="Segoe UI"/>
                <a:cs typeface="Segoe UI"/>
              </a:defRPr>
            </a:lvl9pPr>
          </a:lstStyle>
          <a:p xmlns:a="http://schemas.openxmlformats.org/drawingml/2006/main">
            <a:pPr algn="ctr">
              <a:defRPr sz="2250" b="1">
                <a:solidFill>
                  <a:srgbClr val="431407"/>
                </a:solidFill>
                <a:latin typeface="Segoe UI"/>
                <a:ea typeface="Segoe UI"/>
                <a:cs typeface="Segoe UI"/>
              </a:defRPr>
            </a:pPr>
            <a:r>
              <a:rPr sz="2250" b="1">
                <a:solidFill>
                  <a:srgbClr val="431407"/>
                </a:solidFill>
                <a:latin typeface="Segoe UI"/>
                <a:ea typeface="Segoe UI"/>
                <a:cs typeface="Segoe UI"/>
              </a:rPr>
              <a:t>3</a:t>
            </a:r>
          </a:p>
        </p:txBody>
      </p:sp>
      <p:sp>
        <p:nvSpPr>
          <p:cNvPr id="10" name="Tujuan 2">
            <a:extLst xmlns:a="http://schemas.openxmlformats.org/drawingml/2006/main">
              <a:ext uri="{FF2B5EF4-FFF2-40B4-BE49-F238E27FC236}">
                <a16:creationId xmlns:a16="http://schemas.microsoft.com/office/drawing/2014/main" id="{C9733AAA-EAC3-43D0-84C0-2587AEC5E61B}"/>
              </a:ext>
            </a:extLst>
          </p:cNvPr>
          <p:cNvSpPr>
            <a:spLocks xmlns:a="http://schemas.openxmlformats.org/drawingml/2006/main" noGrp="1"/>
          </p:cNvSpPr>
          <p:nvPr/>
        </p:nvSpPr>
        <p:spPr>
          <a:xfrm xmlns:a="http://schemas.openxmlformats.org/drawingml/2006/main">
            <a:off x="1447800" y="4086225"/>
            <a:ext cx="9525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850" b="0">
                <a:solidFill>
                  <a:srgbClr val="431407"/>
                </a:solidFill>
                <a:latin typeface="Segoe UI"/>
                <a:ea typeface="Segoe UI"/>
                <a:cs typeface="Segoe UI"/>
              </a:defRPr>
            </a:defPPr>
            <a:lvl1pPr algn="l">
              <a:defRPr sz="2850" b="0">
                <a:solidFill>
                  <a:srgbClr val="431407"/>
                </a:solidFill>
                <a:latin typeface="Segoe UI"/>
                <a:ea typeface="Segoe UI"/>
                <a:cs typeface="Segoe UI"/>
              </a:defRPr>
            </a:lvl1pPr>
            <a:lvl2pPr algn="l">
              <a:defRPr sz="2850" b="0">
                <a:solidFill>
                  <a:srgbClr val="431407"/>
                </a:solidFill>
                <a:latin typeface="Segoe UI"/>
                <a:ea typeface="Segoe UI"/>
                <a:cs typeface="Segoe UI"/>
              </a:defRPr>
            </a:lvl2pPr>
            <a:lvl3pPr algn="l">
              <a:defRPr sz="2850" b="0">
                <a:solidFill>
                  <a:srgbClr val="431407"/>
                </a:solidFill>
                <a:latin typeface="Segoe UI"/>
                <a:ea typeface="Segoe UI"/>
                <a:cs typeface="Segoe UI"/>
              </a:defRPr>
            </a:lvl3pPr>
            <a:lvl4pPr algn="l">
              <a:defRPr sz="2850" b="0">
                <a:solidFill>
                  <a:srgbClr val="431407"/>
                </a:solidFill>
                <a:latin typeface="Segoe UI"/>
                <a:ea typeface="Segoe UI"/>
                <a:cs typeface="Segoe UI"/>
              </a:defRPr>
            </a:lvl4pPr>
            <a:lvl5pPr algn="l">
              <a:defRPr sz="2850" b="0">
                <a:solidFill>
                  <a:srgbClr val="431407"/>
                </a:solidFill>
                <a:latin typeface="Segoe UI"/>
                <a:ea typeface="Segoe UI"/>
                <a:cs typeface="Segoe UI"/>
              </a:defRPr>
            </a:lvl5pPr>
            <a:lvl6pPr algn="l">
              <a:defRPr sz="2850" b="0">
                <a:solidFill>
                  <a:srgbClr val="431407"/>
                </a:solidFill>
                <a:latin typeface="Segoe UI"/>
                <a:ea typeface="Segoe UI"/>
                <a:cs typeface="Segoe UI"/>
              </a:defRPr>
            </a:lvl6pPr>
            <a:lvl7pPr algn="l">
              <a:defRPr sz="2850" b="0">
                <a:solidFill>
                  <a:srgbClr val="431407"/>
                </a:solidFill>
                <a:latin typeface="Segoe UI"/>
                <a:ea typeface="Segoe UI"/>
                <a:cs typeface="Segoe UI"/>
              </a:defRPr>
            </a:lvl7pPr>
            <a:lvl8pPr algn="l">
              <a:defRPr sz="2850" b="0">
                <a:solidFill>
                  <a:srgbClr val="431407"/>
                </a:solidFill>
                <a:latin typeface="Segoe UI"/>
                <a:ea typeface="Segoe UI"/>
                <a:cs typeface="Segoe UI"/>
              </a:defRPr>
            </a:lvl8pPr>
            <a:lvl9pPr algn="l">
              <a:defRPr sz="2850" b="0">
                <a:solidFill>
                  <a:srgbClr val="431407"/>
                </a:solidFill>
                <a:latin typeface="Segoe UI"/>
                <a:ea typeface="Segoe UI"/>
                <a:cs typeface="Segoe UI"/>
              </a:defRPr>
            </a:lvl9pPr>
          </a:lstStyle>
          <a:p xmlns:a="http://schemas.openxmlformats.org/drawingml/2006/main">
            <a:pPr algn="l">
              <a:defRPr sz="2850" b="0">
                <a:solidFill>
                  <a:srgbClr val="431407"/>
                </a:solidFill>
                <a:latin typeface="Segoe UI"/>
                <a:ea typeface="Segoe UI"/>
                <a:cs typeface="Segoe UI"/>
              </a:defRPr>
            </a:pPr>
            <a:r>
              <a:rPr sz="2850" b="0">
                <a:solidFill>
                  <a:srgbClr val="431407"/>
                </a:solidFill>
                <a:latin typeface="Segoe UI"/>
                <a:ea typeface="Segoe UI"/>
                <a:cs typeface="Segoe UI"/>
              </a:rPr>
              <a:t>Menceritakan alasannya</a:t>
            </a:r>
          </a:p>
        </p:txBody>
      </p:sp>
      <p:sp>
        <p:nvSpPr>
          <p:cNvPr id="11" name="Creakids">
            <a:extLst xmlns:a="http://schemas.openxmlformats.org/drawingml/2006/main">
              <a:ext uri="{FF2B5EF4-FFF2-40B4-BE49-F238E27FC236}">
                <a16:creationId xmlns:a16="http://schemas.microsoft.com/office/drawing/2014/main" id="{AD16B143-5549-44D5-8DAB-951300A9BE41}"/>
              </a:ext>
            </a:extLst>
          </p:cNvPr>
          <p:cNvSpPr>
            <a:spLocks xmlns:a="http://schemas.openxmlformats.org/drawingml/2006/main" noGrp="1"/>
          </p:cNvSpPr>
          <p:nvPr/>
        </p:nvSpPr>
        <p:spPr>
          <a:xfrm xmlns:a="http://schemas.openxmlformats.org/drawingml/2006/main">
            <a:off x="609600" y="6381750"/>
            <a:ext cx="285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9A3412"/>
                </a:solidFill>
                <a:latin typeface="Segoe UI"/>
                <a:ea typeface="Segoe UI"/>
                <a:cs typeface="Segoe UI"/>
              </a:defRPr>
            </a:defPPr>
            <a:lvl1pPr algn="l">
              <a:defRPr sz="1500" b="1">
                <a:solidFill>
                  <a:srgbClr val="9A3412"/>
                </a:solidFill>
                <a:latin typeface="Segoe UI"/>
                <a:ea typeface="Segoe UI"/>
                <a:cs typeface="Segoe UI"/>
              </a:defRPr>
            </a:lvl1pPr>
            <a:lvl2pPr algn="l">
              <a:defRPr sz="1500" b="1">
                <a:solidFill>
                  <a:srgbClr val="9A3412"/>
                </a:solidFill>
                <a:latin typeface="Segoe UI"/>
                <a:ea typeface="Segoe UI"/>
                <a:cs typeface="Segoe UI"/>
              </a:defRPr>
            </a:lvl2pPr>
            <a:lvl3pPr algn="l">
              <a:defRPr sz="1500" b="1">
                <a:solidFill>
                  <a:srgbClr val="9A3412"/>
                </a:solidFill>
                <a:latin typeface="Segoe UI"/>
                <a:ea typeface="Segoe UI"/>
                <a:cs typeface="Segoe UI"/>
              </a:defRPr>
            </a:lvl3pPr>
            <a:lvl4pPr algn="l">
              <a:defRPr sz="1500" b="1">
                <a:solidFill>
                  <a:srgbClr val="9A3412"/>
                </a:solidFill>
                <a:latin typeface="Segoe UI"/>
                <a:ea typeface="Segoe UI"/>
                <a:cs typeface="Segoe UI"/>
              </a:defRPr>
            </a:lvl4pPr>
            <a:lvl5pPr algn="l">
              <a:defRPr sz="1500" b="1">
                <a:solidFill>
                  <a:srgbClr val="9A3412"/>
                </a:solidFill>
                <a:latin typeface="Segoe UI"/>
                <a:ea typeface="Segoe UI"/>
                <a:cs typeface="Segoe UI"/>
              </a:defRPr>
            </a:lvl5pPr>
            <a:lvl6pPr algn="l">
              <a:defRPr sz="1500" b="1">
                <a:solidFill>
                  <a:srgbClr val="9A3412"/>
                </a:solidFill>
                <a:latin typeface="Segoe UI"/>
                <a:ea typeface="Segoe UI"/>
                <a:cs typeface="Segoe UI"/>
              </a:defRPr>
            </a:lvl6pPr>
            <a:lvl7pPr algn="l">
              <a:defRPr sz="1500" b="1">
                <a:solidFill>
                  <a:srgbClr val="9A3412"/>
                </a:solidFill>
                <a:latin typeface="Segoe UI"/>
                <a:ea typeface="Segoe UI"/>
                <a:cs typeface="Segoe UI"/>
              </a:defRPr>
            </a:lvl7pPr>
            <a:lvl8pPr algn="l">
              <a:defRPr sz="1500" b="1">
                <a:solidFill>
                  <a:srgbClr val="9A3412"/>
                </a:solidFill>
                <a:latin typeface="Segoe UI"/>
                <a:ea typeface="Segoe UI"/>
                <a:cs typeface="Segoe UI"/>
              </a:defRPr>
            </a:lvl8pPr>
            <a:lvl9pPr algn="l">
              <a:defRPr sz="1500" b="1">
                <a:solidFill>
                  <a:srgbClr val="9A3412"/>
                </a:solidFill>
                <a:latin typeface="Segoe UI"/>
                <a:ea typeface="Segoe UI"/>
                <a:cs typeface="Segoe UI"/>
              </a:defRPr>
            </a:lvl9pPr>
          </a:lstStyle>
          <a:p xmlns:a="http://schemas.openxmlformats.org/drawingml/2006/main">
            <a:pPr algn="l">
              <a:defRPr sz="1500" b="1">
                <a:solidFill>
                  <a:srgbClr val="9A3412"/>
                </a:solidFill>
                <a:latin typeface="Segoe UI"/>
                <a:ea typeface="Segoe UI"/>
                <a:cs typeface="Segoe UI"/>
              </a:defRPr>
            </a:pPr>
            <a:r>
              <a:rPr sz="1500" b="1">
                <a:solidFill>
                  <a:srgbClr val="9A3412"/>
                </a:solidFill>
                <a:latin typeface="Segoe UI"/>
                <a:ea typeface="Segoe UI"/>
                <a:cs typeface="Segoe UI"/>
              </a:rPr>
              <a:t>Creakids</a:t>
            </a:r>
          </a:p>
        </p:txBody>
      </p:sp>
      <p:sp>
        <p:nvSpPr>
          <p:cNvPr id="12" name="Nomor slide">
            <a:extLst xmlns:a="http://schemas.openxmlformats.org/drawingml/2006/main">
              <a:ext uri="{FF2B5EF4-FFF2-40B4-BE49-F238E27FC236}">
                <a16:creationId xmlns:a16="http://schemas.microsoft.com/office/drawing/2014/main" id="{3A778311-29BD-4BF1-8EDD-0285AA5882A2}"/>
              </a:ext>
            </a:extLst>
          </p:cNvPr>
          <p:cNvSpPr>
            <a:spLocks xmlns:a="http://schemas.openxmlformats.org/drawingml/2006/main" noGrp="1"/>
          </p:cNvSpPr>
          <p:nvPr/>
        </p:nvSpPr>
        <p:spPr>
          <a:xfrm xmlns:a="http://schemas.openxmlformats.org/drawingml/2006/main">
            <a:off x="10668000" y="6381750"/>
            <a:ext cx="914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57534E"/>
                </a:solidFill>
                <a:latin typeface="Segoe UI"/>
                <a:ea typeface="Segoe UI"/>
                <a:cs typeface="Segoe UI"/>
              </a:defRPr>
            </a:defPPr>
            <a:lvl1pPr algn="r">
              <a:defRPr sz="1500" b="0">
                <a:solidFill>
                  <a:srgbClr val="57534E"/>
                </a:solidFill>
                <a:latin typeface="Segoe UI"/>
                <a:ea typeface="Segoe UI"/>
                <a:cs typeface="Segoe UI"/>
              </a:defRPr>
            </a:lvl1pPr>
            <a:lvl2pPr algn="r">
              <a:defRPr sz="1500" b="0">
                <a:solidFill>
                  <a:srgbClr val="57534E"/>
                </a:solidFill>
                <a:latin typeface="Segoe UI"/>
                <a:ea typeface="Segoe UI"/>
                <a:cs typeface="Segoe UI"/>
              </a:defRPr>
            </a:lvl2pPr>
            <a:lvl3pPr algn="r">
              <a:defRPr sz="1500" b="0">
                <a:solidFill>
                  <a:srgbClr val="57534E"/>
                </a:solidFill>
                <a:latin typeface="Segoe UI"/>
                <a:ea typeface="Segoe UI"/>
                <a:cs typeface="Segoe UI"/>
              </a:defRPr>
            </a:lvl3pPr>
            <a:lvl4pPr algn="r">
              <a:defRPr sz="1500" b="0">
                <a:solidFill>
                  <a:srgbClr val="57534E"/>
                </a:solidFill>
                <a:latin typeface="Segoe UI"/>
                <a:ea typeface="Segoe UI"/>
                <a:cs typeface="Segoe UI"/>
              </a:defRPr>
            </a:lvl4pPr>
            <a:lvl5pPr algn="r">
              <a:defRPr sz="1500" b="0">
                <a:solidFill>
                  <a:srgbClr val="57534E"/>
                </a:solidFill>
                <a:latin typeface="Segoe UI"/>
                <a:ea typeface="Segoe UI"/>
                <a:cs typeface="Segoe UI"/>
              </a:defRPr>
            </a:lvl5pPr>
            <a:lvl6pPr algn="r">
              <a:defRPr sz="1500" b="0">
                <a:solidFill>
                  <a:srgbClr val="57534E"/>
                </a:solidFill>
                <a:latin typeface="Segoe UI"/>
                <a:ea typeface="Segoe UI"/>
                <a:cs typeface="Segoe UI"/>
              </a:defRPr>
            </a:lvl6pPr>
            <a:lvl7pPr algn="r">
              <a:defRPr sz="1500" b="0">
                <a:solidFill>
                  <a:srgbClr val="57534E"/>
                </a:solidFill>
                <a:latin typeface="Segoe UI"/>
                <a:ea typeface="Segoe UI"/>
                <a:cs typeface="Segoe UI"/>
              </a:defRPr>
            </a:lvl7pPr>
            <a:lvl8pPr algn="r">
              <a:defRPr sz="1500" b="0">
                <a:solidFill>
                  <a:srgbClr val="57534E"/>
                </a:solidFill>
                <a:latin typeface="Segoe UI"/>
                <a:ea typeface="Segoe UI"/>
                <a:cs typeface="Segoe UI"/>
              </a:defRPr>
            </a:lvl8pPr>
            <a:lvl9pPr algn="r">
              <a:defRPr sz="1500" b="0">
                <a:solidFill>
                  <a:srgbClr val="57534E"/>
                </a:solidFill>
                <a:latin typeface="Segoe UI"/>
                <a:ea typeface="Segoe UI"/>
                <a:cs typeface="Segoe UI"/>
              </a:defRPr>
            </a:lvl9pPr>
          </a:lstStyle>
          <a:p xmlns:a="http://schemas.openxmlformats.org/drawingml/2006/main">
            <a:pPr algn="r">
              <a:defRPr sz="1500" b="0">
                <a:solidFill>
                  <a:srgbClr val="57534E"/>
                </a:solidFill>
                <a:latin typeface="Segoe UI"/>
                <a:ea typeface="Segoe UI"/>
                <a:cs typeface="Segoe UI"/>
              </a:defRPr>
            </a:pPr>
            <a:r>
              <a:rPr sz="1500" b="0">
                <a:solidFill>
                  <a:srgbClr val="57534E"/>
                </a:solidFill>
                <a:latin typeface="Segoe UI"/>
                <a:ea typeface="Segoe UI"/>
                <a:cs typeface="Segoe UI"/>
              </a:rPr>
              <a:t>2 / 9</a:t>
            </a:r>
          </a:p>
        </p:txBody>
      </p:sp>
    </p:spTree>
    <p:extLst>
      <p:ext uri="{BB962C8B-B14F-4D97-AF65-F5344CB8AC3E}">
        <p14:creationId xmlns:p14="http://schemas.microsoft.com/office/powerpoint/2010/main" val="32181698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Judul">
            <a:extLst xmlns:a="http://schemas.openxmlformats.org/drawingml/2006/main">
              <a:ext uri="{FF2B5EF4-FFF2-40B4-BE49-F238E27FC236}">
                <a16:creationId xmlns:a16="http://schemas.microsoft.com/office/drawing/2014/main" id="{D01072B6-AC5D-402B-A3F9-29D4A14FEC17}"/>
              </a:ext>
            </a:extLst>
          </p:cNvPr>
          <p:cNvSpPr>
            <a:spLocks xmlns:a="http://schemas.openxmlformats.org/drawingml/2006/main" noGrp="1"/>
          </p:cNvSpPr>
          <p:nvPr/>
        </p:nvSpPr>
        <p:spPr>
          <a:xfrm xmlns:a="http://schemas.openxmlformats.org/drawingml/2006/main">
            <a:off x="609600" y="495300"/>
            <a:ext cx="109728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050" b="1">
                <a:solidFill>
                  <a:srgbClr val="431407"/>
                </a:solidFill>
                <a:latin typeface="Segoe UI"/>
                <a:ea typeface="Segoe UI"/>
                <a:cs typeface="Segoe UI"/>
              </a:defRPr>
            </a:defPPr>
            <a:lvl1pPr algn="l">
              <a:defRPr sz="4050" b="1">
                <a:solidFill>
                  <a:srgbClr val="431407"/>
                </a:solidFill>
                <a:latin typeface="Segoe UI"/>
                <a:ea typeface="Segoe UI"/>
                <a:cs typeface="Segoe UI"/>
              </a:defRPr>
            </a:lvl1pPr>
            <a:lvl2pPr algn="l">
              <a:defRPr sz="4050" b="1">
                <a:solidFill>
                  <a:srgbClr val="431407"/>
                </a:solidFill>
                <a:latin typeface="Segoe UI"/>
                <a:ea typeface="Segoe UI"/>
                <a:cs typeface="Segoe UI"/>
              </a:defRPr>
            </a:lvl2pPr>
            <a:lvl3pPr algn="l">
              <a:defRPr sz="4050" b="1">
                <a:solidFill>
                  <a:srgbClr val="431407"/>
                </a:solidFill>
                <a:latin typeface="Segoe UI"/>
                <a:ea typeface="Segoe UI"/>
                <a:cs typeface="Segoe UI"/>
              </a:defRPr>
            </a:lvl3pPr>
            <a:lvl4pPr algn="l">
              <a:defRPr sz="4050" b="1">
                <a:solidFill>
                  <a:srgbClr val="431407"/>
                </a:solidFill>
                <a:latin typeface="Segoe UI"/>
                <a:ea typeface="Segoe UI"/>
                <a:cs typeface="Segoe UI"/>
              </a:defRPr>
            </a:lvl4pPr>
            <a:lvl5pPr algn="l">
              <a:defRPr sz="4050" b="1">
                <a:solidFill>
                  <a:srgbClr val="431407"/>
                </a:solidFill>
                <a:latin typeface="Segoe UI"/>
                <a:ea typeface="Segoe UI"/>
                <a:cs typeface="Segoe UI"/>
              </a:defRPr>
            </a:lvl5pPr>
            <a:lvl6pPr algn="l">
              <a:defRPr sz="4050" b="1">
                <a:solidFill>
                  <a:srgbClr val="431407"/>
                </a:solidFill>
                <a:latin typeface="Segoe UI"/>
                <a:ea typeface="Segoe UI"/>
                <a:cs typeface="Segoe UI"/>
              </a:defRPr>
            </a:lvl6pPr>
            <a:lvl7pPr algn="l">
              <a:defRPr sz="4050" b="1">
                <a:solidFill>
                  <a:srgbClr val="431407"/>
                </a:solidFill>
                <a:latin typeface="Segoe UI"/>
                <a:ea typeface="Segoe UI"/>
                <a:cs typeface="Segoe UI"/>
              </a:defRPr>
            </a:lvl7pPr>
            <a:lvl8pPr algn="l">
              <a:defRPr sz="4050" b="1">
                <a:solidFill>
                  <a:srgbClr val="431407"/>
                </a:solidFill>
                <a:latin typeface="Segoe UI"/>
                <a:ea typeface="Segoe UI"/>
                <a:cs typeface="Segoe UI"/>
              </a:defRPr>
            </a:lvl8pPr>
            <a:lvl9pPr algn="l">
              <a:defRPr sz="4050" b="1">
                <a:solidFill>
                  <a:srgbClr val="431407"/>
                </a:solidFill>
                <a:latin typeface="Segoe UI"/>
                <a:ea typeface="Segoe UI"/>
                <a:cs typeface="Segoe UI"/>
              </a:defRPr>
            </a:lvl9pPr>
          </a:lstStyle>
          <a:p xmlns:a="http://schemas.openxmlformats.org/drawingml/2006/main">
            <a:pPr algn="l">
              <a:defRPr sz="4050" b="1">
                <a:solidFill>
                  <a:srgbClr val="431407"/>
                </a:solidFill>
                <a:latin typeface="Segoe UI"/>
                <a:ea typeface="Segoe UI"/>
                <a:cs typeface="Segoe UI"/>
              </a:defRPr>
            </a:pPr>
            <a:r>
              <a:rPr sz="4050" b="1">
                <a:solidFill>
                  <a:srgbClr val="431407"/>
                </a:solidFill>
                <a:latin typeface="Segoe UI"/>
                <a:ea typeface="Segoe UI"/>
                <a:cs typeface="Segoe UI"/>
              </a:rPr>
              <a:t>Kenali tiga kegiatan</a:t>
            </a:r>
          </a:p>
        </p:txBody>
      </p:sp>
      <p:sp>
        <p:nvSpPr>
          <p:cNvPr id="2" name="Petunjuk">
            <a:extLst xmlns:a="http://schemas.openxmlformats.org/drawingml/2006/main">
              <a:ext uri="{FF2B5EF4-FFF2-40B4-BE49-F238E27FC236}">
                <a16:creationId xmlns:a16="http://schemas.microsoft.com/office/drawing/2014/main" id="{931CB72C-7E81-4E1E-9659-0F0F2E91ADD0}"/>
              </a:ext>
            </a:extLst>
          </p:cNvPr>
          <p:cNvSpPr>
            <a:spLocks xmlns:a="http://schemas.openxmlformats.org/drawingml/2006/main" noGrp="1"/>
          </p:cNvSpPr>
          <p:nvPr/>
        </p:nvSpPr>
        <p:spPr>
          <a:xfrm xmlns:a="http://schemas.openxmlformats.org/drawingml/2006/main">
            <a:off x="609600" y="12573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57534E"/>
                </a:solidFill>
                <a:latin typeface="Segoe UI"/>
                <a:ea typeface="Segoe UI"/>
                <a:cs typeface="Segoe UI"/>
              </a:defRPr>
            </a:defPPr>
            <a:lvl1pPr algn="l">
              <a:defRPr sz="2025" b="0">
                <a:solidFill>
                  <a:srgbClr val="57534E"/>
                </a:solidFill>
                <a:latin typeface="Segoe UI"/>
                <a:ea typeface="Segoe UI"/>
                <a:cs typeface="Segoe UI"/>
              </a:defRPr>
            </a:lvl1pPr>
            <a:lvl2pPr algn="l">
              <a:defRPr sz="2025" b="0">
                <a:solidFill>
                  <a:srgbClr val="57534E"/>
                </a:solidFill>
                <a:latin typeface="Segoe UI"/>
                <a:ea typeface="Segoe UI"/>
                <a:cs typeface="Segoe UI"/>
              </a:defRPr>
            </a:lvl2pPr>
            <a:lvl3pPr algn="l">
              <a:defRPr sz="2025" b="0">
                <a:solidFill>
                  <a:srgbClr val="57534E"/>
                </a:solidFill>
                <a:latin typeface="Segoe UI"/>
                <a:ea typeface="Segoe UI"/>
                <a:cs typeface="Segoe UI"/>
              </a:defRPr>
            </a:lvl3pPr>
            <a:lvl4pPr algn="l">
              <a:defRPr sz="2025" b="0">
                <a:solidFill>
                  <a:srgbClr val="57534E"/>
                </a:solidFill>
                <a:latin typeface="Segoe UI"/>
                <a:ea typeface="Segoe UI"/>
                <a:cs typeface="Segoe UI"/>
              </a:defRPr>
            </a:lvl4pPr>
            <a:lvl5pPr algn="l">
              <a:defRPr sz="2025" b="0">
                <a:solidFill>
                  <a:srgbClr val="57534E"/>
                </a:solidFill>
                <a:latin typeface="Segoe UI"/>
                <a:ea typeface="Segoe UI"/>
                <a:cs typeface="Segoe UI"/>
              </a:defRPr>
            </a:lvl5pPr>
            <a:lvl6pPr algn="l">
              <a:defRPr sz="2025" b="0">
                <a:solidFill>
                  <a:srgbClr val="57534E"/>
                </a:solidFill>
                <a:latin typeface="Segoe UI"/>
                <a:ea typeface="Segoe UI"/>
                <a:cs typeface="Segoe UI"/>
              </a:defRPr>
            </a:lvl6pPr>
            <a:lvl7pPr algn="l">
              <a:defRPr sz="2025" b="0">
                <a:solidFill>
                  <a:srgbClr val="57534E"/>
                </a:solidFill>
                <a:latin typeface="Segoe UI"/>
                <a:ea typeface="Segoe UI"/>
                <a:cs typeface="Segoe UI"/>
              </a:defRPr>
            </a:lvl7pPr>
            <a:lvl8pPr algn="l">
              <a:defRPr sz="2025" b="0">
                <a:solidFill>
                  <a:srgbClr val="57534E"/>
                </a:solidFill>
                <a:latin typeface="Segoe UI"/>
                <a:ea typeface="Segoe UI"/>
                <a:cs typeface="Segoe UI"/>
              </a:defRPr>
            </a:lvl8pPr>
            <a:lvl9pPr algn="l">
              <a:defRPr sz="2025" b="0">
                <a:solidFill>
                  <a:srgbClr val="57534E"/>
                </a:solidFill>
                <a:latin typeface="Segoe UI"/>
                <a:ea typeface="Segoe UI"/>
                <a:cs typeface="Segoe UI"/>
              </a:defRPr>
            </a:lvl9pPr>
          </a:lstStyle>
          <a:p xmlns:a="http://schemas.openxmlformats.org/drawingml/2006/main">
            <a:pPr algn="l">
              <a:defRPr sz="2025" b="0">
                <a:solidFill>
                  <a:srgbClr val="57534E"/>
                </a:solidFill>
                <a:latin typeface="Segoe UI"/>
                <a:ea typeface="Segoe UI"/>
                <a:cs typeface="Segoe UI"/>
              </a:defRPr>
            </a:pPr>
            <a:r>
              <a:rPr sz="2025" b="0">
                <a:solidFill>
                  <a:srgbClr val="57534E"/>
                </a:solidFill>
                <a:latin typeface="Segoe UI"/>
                <a:ea typeface="Segoe UI"/>
                <a:cs typeface="Segoe UI"/>
              </a:rPr>
              <a:t>Lihat gambarnya. Sebutkan kegiatannya.</a:t>
            </a:r>
          </a:p>
        </p:txBody>
      </p:sp>
      <p:pic>
        <p:nvPicPr>
          <p:cNvPr id="3" name="">
            <a:extLst xmlns:a="http://schemas.openxmlformats.org/drawingml/2006/main">
              <a:ext uri="{FF2B5EF4-FFF2-40B4-BE49-F238E27FC236}">
                <a16:creationId xmlns:a16="http://schemas.microsoft.com/office/drawing/2014/main" id="{98B16CBA-D905-4857-B5A3-06E95453F801}"/>
              </a:ext>
            </a:extLst>
          </p:cNvPr>
          <p:cNvPicPr>
            <a:picLocks xmlns:a="http://schemas.openxmlformats.org/drawingml/2006/main" noChangeAspect="1"/>
          </p:cNvPicPr>
          <p:nvPr/>
        </p:nvPicPr>
        <p:blipFill>
          <a:blip xmlns:r="http://schemas.openxmlformats.org/officeDocument/2006/relationships" xmlns:a="http://schemas.openxmlformats.org/drawingml/2006/main" r:embed="R18bd238e8c23419e"/>
          <a:stretch xmlns:a="http://schemas.openxmlformats.org/drawingml/2006/main"/>
        </p:blipFill>
        <p:spPr>
          <a:xfrm xmlns:a="http://schemas.openxmlformats.org/drawingml/2006/main">
            <a:off x="800100" y="1828800"/>
            <a:ext cx="2952750" cy="2952750"/>
          </a:xfrm>
          <a:prstGeom xmlns:a="http://schemas.openxmlformats.org/drawingml/2006/main" prst="rect">
            <a:avLst/>
          </a:prstGeom>
        </p:spPr>
      </p:pic>
      <p:sp>
        <p:nvSpPr>
          <p:cNvPr id="4" name="Kegiatan bangun">
            <a:extLst xmlns:a="http://schemas.openxmlformats.org/drawingml/2006/main">
              <a:ext uri="{FF2B5EF4-FFF2-40B4-BE49-F238E27FC236}">
                <a16:creationId xmlns:a16="http://schemas.microsoft.com/office/drawing/2014/main" id="{BC40E73B-2616-4E94-9227-B515B5098448}"/>
              </a:ext>
            </a:extLst>
          </p:cNvPr>
          <p:cNvSpPr>
            <a:spLocks xmlns:a="http://schemas.openxmlformats.org/drawingml/2006/main" noGrp="1"/>
          </p:cNvSpPr>
          <p:nvPr/>
        </p:nvSpPr>
        <p:spPr>
          <a:xfrm xmlns:a="http://schemas.openxmlformats.org/drawingml/2006/main">
            <a:off x="609600" y="5048250"/>
            <a:ext cx="33813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325" b="1">
                <a:solidFill>
                  <a:srgbClr val="431407"/>
                </a:solidFill>
                <a:latin typeface="Segoe UI"/>
                <a:ea typeface="Segoe UI"/>
                <a:cs typeface="Segoe UI"/>
              </a:defRPr>
            </a:defPPr>
            <a:lvl1pPr algn="ctr">
              <a:defRPr sz="2325" b="1">
                <a:solidFill>
                  <a:srgbClr val="431407"/>
                </a:solidFill>
                <a:latin typeface="Segoe UI"/>
                <a:ea typeface="Segoe UI"/>
                <a:cs typeface="Segoe UI"/>
              </a:defRPr>
            </a:lvl1pPr>
            <a:lvl2pPr algn="ctr">
              <a:defRPr sz="2325" b="1">
                <a:solidFill>
                  <a:srgbClr val="431407"/>
                </a:solidFill>
                <a:latin typeface="Segoe UI"/>
                <a:ea typeface="Segoe UI"/>
                <a:cs typeface="Segoe UI"/>
              </a:defRPr>
            </a:lvl2pPr>
            <a:lvl3pPr algn="ctr">
              <a:defRPr sz="2325" b="1">
                <a:solidFill>
                  <a:srgbClr val="431407"/>
                </a:solidFill>
                <a:latin typeface="Segoe UI"/>
                <a:ea typeface="Segoe UI"/>
                <a:cs typeface="Segoe UI"/>
              </a:defRPr>
            </a:lvl3pPr>
            <a:lvl4pPr algn="ctr">
              <a:defRPr sz="2325" b="1">
                <a:solidFill>
                  <a:srgbClr val="431407"/>
                </a:solidFill>
                <a:latin typeface="Segoe UI"/>
                <a:ea typeface="Segoe UI"/>
                <a:cs typeface="Segoe UI"/>
              </a:defRPr>
            </a:lvl4pPr>
            <a:lvl5pPr algn="ctr">
              <a:defRPr sz="2325" b="1">
                <a:solidFill>
                  <a:srgbClr val="431407"/>
                </a:solidFill>
                <a:latin typeface="Segoe UI"/>
                <a:ea typeface="Segoe UI"/>
                <a:cs typeface="Segoe UI"/>
              </a:defRPr>
            </a:lvl5pPr>
            <a:lvl6pPr algn="ctr">
              <a:defRPr sz="2325" b="1">
                <a:solidFill>
                  <a:srgbClr val="431407"/>
                </a:solidFill>
                <a:latin typeface="Segoe UI"/>
                <a:ea typeface="Segoe UI"/>
                <a:cs typeface="Segoe UI"/>
              </a:defRPr>
            </a:lvl6pPr>
            <a:lvl7pPr algn="ctr">
              <a:defRPr sz="2325" b="1">
                <a:solidFill>
                  <a:srgbClr val="431407"/>
                </a:solidFill>
                <a:latin typeface="Segoe UI"/>
                <a:ea typeface="Segoe UI"/>
                <a:cs typeface="Segoe UI"/>
              </a:defRPr>
            </a:lvl7pPr>
            <a:lvl8pPr algn="ctr">
              <a:defRPr sz="2325" b="1">
                <a:solidFill>
                  <a:srgbClr val="431407"/>
                </a:solidFill>
                <a:latin typeface="Segoe UI"/>
                <a:ea typeface="Segoe UI"/>
                <a:cs typeface="Segoe UI"/>
              </a:defRPr>
            </a:lvl8pPr>
            <a:lvl9pPr algn="ctr">
              <a:defRPr sz="2325" b="1">
                <a:solidFill>
                  <a:srgbClr val="431407"/>
                </a:solidFill>
                <a:latin typeface="Segoe UI"/>
                <a:ea typeface="Segoe UI"/>
                <a:cs typeface="Segoe UI"/>
              </a:defRPr>
            </a:lvl9pPr>
          </a:lstStyle>
          <a:p xmlns:a="http://schemas.openxmlformats.org/drawingml/2006/main">
            <a:pPr algn="ctr">
              <a:defRPr sz="2325" b="1">
                <a:solidFill>
                  <a:srgbClr val="431407"/>
                </a:solidFill>
                <a:latin typeface="Segoe UI"/>
                <a:ea typeface="Segoe UI"/>
                <a:cs typeface="Segoe UI"/>
              </a:defRPr>
            </a:pPr>
            <a:r>
              <a:rPr sz="2325" b="1">
                <a:solidFill>
                  <a:srgbClr val="431407"/>
                </a:solidFill>
                <a:latin typeface="Segoe UI"/>
                <a:ea typeface="Segoe UI"/>
                <a:cs typeface="Segoe UI"/>
              </a:rPr>
              <a:t>Bangun tidur</a:t>
            </a:r>
          </a:p>
        </p:txBody>
      </p:sp>
      <p:pic>
        <p:nvPicPr>
          <p:cNvPr id="5" name="">
            <a:extLst xmlns:a="http://schemas.openxmlformats.org/drawingml/2006/main">
              <a:ext uri="{FF2B5EF4-FFF2-40B4-BE49-F238E27FC236}">
                <a16:creationId xmlns:a16="http://schemas.microsoft.com/office/drawing/2014/main" id="{B6722164-D1F1-495A-8CF9-30BB46098029}"/>
              </a:ext>
            </a:extLst>
          </p:cNvPr>
          <p:cNvPicPr>
            <a:picLocks xmlns:a="http://schemas.openxmlformats.org/drawingml/2006/main" noChangeAspect="1"/>
          </p:cNvPicPr>
          <p:nvPr/>
        </p:nvPicPr>
        <p:blipFill>
          <a:blip xmlns:r="http://schemas.openxmlformats.org/officeDocument/2006/relationships" xmlns:a="http://schemas.openxmlformats.org/drawingml/2006/main" r:embed="Rc8c7be87227d4765"/>
          <a:stretch xmlns:a="http://schemas.openxmlformats.org/drawingml/2006/main"/>
        </p:blipFill>
        <p:spPr>
          <a:xfrm xmlns:a="http://schemas.openxmlformats.org/drawingml/2006/main">
            <a:off x="4610100" y="1828800"/>
            <a:ext cx="2952750" cy="2952750"/>
          </a:xfrm>
          <a:prstGeom xmlns:a="http://schemas.openxmlformats.org/drawingml/2006/main" prst="rect">
            <a:avLst/>
          </a:prstGeom>
        </p:spPr>
      </p:pic>
      <p:sp>
        <p:nvSpPr>
          <p:cNvPr id="6" name="Kegiatan sepatu">
            <a:extLst xmlns:a="http://schemas.openxmlformats.org/drawingml/2006/main">
              <a:ext uri="{FF2B5EF4-FFF2-40B4-BE49-F238E27FC236}">
                <a16:creationId xmlns:a16="http://schemas.microsoft.com/office/drawing/2014/main" id="{6310F276-E5FF-4CE4-AEBB-6BCF04087610}"/>
              </a:ext>
            </a:extLst>
          </p:cNvPr>
          <p:cNvSpPr>
            <a:spLocks xmlns:a="http://schemas.openxmlformats.org/drawingml/2006/main" noGrp="1"/>
          </p:cNvSpPr>
          <p:nvPr/>
        </p:nvSpPr>
        <p:spPr>
          <a:xfrm xmlns:a="http://schemas.openxmlformats.org/drawingml/2006/main">
            <a:off x="4419600" y="5048250"/>
            <a:ext cx="33813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325" b="1">
                <a:solidFill>
                  <a:srgbClr val="431407"/>
                </a:solidFill>
                <a:latin typeface="Segoe UI"/>
                <a:ea typeface="Segoe UI"/>
                <a:cs typeface="Segoe UI"/>
              </a:defRPr>
            </a:defPPr>
            <a:lvl1pPr algn="ctr">
              <a:defRPr sz="2325" b="1">
                <a:solidFill>
                  <a:srgbClr val="431407"/>
                </a:solidFill>
                <a:latin typeface="Segoe UI"/>
                <a:ea typeface="Segoe UI"/>
                <a:cs typeface="Segoe UI"/>
              </a:defRPr>
            </a:lvl1pPr>
            <a:lvl2pPr algn="ctr">
              <a:defRPr sz="2325" b="1">
                <a:solidFill>
                  <a:srgbClr val="431407"/>
                </a:solidFill>
                <a:latin typeface="Segoe UI"/>
                <a:ea typeface="Segoe UI"/>
                <a:cs typeface="Segoe UI"/>
              </a:defRPr>
            </a:lvl2pPr>
            <a:lvl3pPr algn="ctr">
              <a:defRPr sz="2325" b="1">
                <a:solidFill>
                  <a:srgbClr val="431407"/>
                </a:solidFill>
                <a:latin typeface="Segoe UI"/>
                <a:ea typeface="Segoe UI"/>
                <a:cs typeface="Segoe UI"/>
              </a:defRPr>
            </a:lvl3pPr>
            <a:lvl4pPr algn="ctr">
              <a:defRPr sz="2325" b="1">
                <a:solidFill>
                  <a:srgbClr val="431407"/>
                </a:solidFill>
                <a:latin typeface="Segoe UI"/>
                <a:ea typeface="Segoe UI"/>
                <a:cs typeface="Segoe UI"/>
              </a:defRPr>
            </a:lvl4pPr>
            <a:lvl5pPr algn="ctr">
              <a:defRPr sz="2325" b="1">
                <a:solidFill>
                  <a:srgbClr val="431407"/>
                </a:solidFill>
                <a:latin typeface="Segoe UI"/>
                <a:ea typeface="Segoe UI"/>
                <a:cs typeface="Segoe UI"/>
              </a:defRPr>
            </a:lvl5pPr>
            <a:lvl6pPr algn="ctr">
              <a:defRPr sz="2325" b="1">
                <a:solidFill>
                  <a:srgbClr val="431407"/>
                </a:solidFill>
                <a:latin typeface="Segoe UI"/>
                <a:ea typeface="Segoe UI"/>
                <a:cs typeface="Segoe UI"/>
              </a:defRPr>
            </a:lvl6pPr>
            <a:lvl7pPr algn="ctr">
              <a:defRPr sz="2325" b="1">
                <a:solidFill>
                  <a:srgbClr val="431407"/>
                </a:solidFill>
                <a:latin typeface="Segoe UI"/>
                <a:ea typeface="Segoe UI"/>
                <a:cs typeface="Segoe UI"/>
              </a:defRPr>
            </a:lvl7pPr>
            <a:lvl8pPr algn="ctr">
              <a:defRPr sz="2325" b="1">
                <a:solidFill>
                  <a:srgbClr val="431407"/>
                </a:solidFill>
                <a:latin typeface="Segoe UI"/>
                <a:ea typeface="Segoe UI"/>
                <a:cs typeface="Segoe UI"/>
              </a:defRPr>
            </a:lvl8pPr>
            <a:lvl9pPr algn="ctr">
              <a:defRPr sz="2325" b="1">
                <a:solidFill>
                  <a:srgbClr val="431407"/>
                </a:solidFill>
                <a:latin typeface="Segoe UI"/>
                <a:ea typeface="Segoe UI"/>
                <a:cs typeface="Segoe UI"/>
              </a:defRPr>
            </a:lvl9pPr>
          </a:lstStyle>
          <a:p xmlns:a="http://schemas.openxmlformats.org/drawingml/2006/main">
            <a:pPr algn="ctr">
              <a:defRPr sz="2325" b="1">
                <a:solidFill>
                  <a:srgbClr val="431407"/>
                </a:solidFill>
                <a:latin typeface="Segoe UI"/>
                <a:ea typeface="Segoe UI"/>
                <a:cs typeface="Segoe UI"/>
              </a:defRPr>
            </a:pPr>
            <a:r>
              <a:rPr sz="2325" b="1">
                <a:solidFill>
                  <a:srgbClr val="431407"/>
                </a:solidFill>
                <a:latin typeface="Segoe UI"/>
                <a:ea typeface="Segoe UI"/>
                <a:cs typeface="Segoe UI"/>
              </a:rPr>
              <a:t>Memakai sepatu</a:t>
            </a:r>
          </a:p>
        </p:txBody>
      </p:sp>
      <p:pic>
        <p:nvPicPr>
          <p:cNvPr id="7" name="">
            <a:extLst xmlns:a="http://schemas.openxmlformats.org/drawingml/2006/main">
              <a:ext uri="{FF2B5EF4-FFF2-40B4-BE49-F238E27FC236}">
                <a16:creationId xmlns:a16="http://schemas.microsoft.com/office/drawing/2014/main" id="{9CC5014C-3733-4279-BDFE-1ACCAFD5F673}"/>
              </a:ext>
            </a:extLst>
          </p:cNvPr>
          <p:cNvPicPr>
            <a:picLocks xmlns:a="http://schemas.openxmlformats.org/drawingml/2006/main" noChangeAspect="1"/>
          </p:cNvPicPr>
          <p:nvPr/>
        </p:nvPicPr>
        <p:blipFill>
          <a:blip xmlns:r="http://schemas.openxmlformats.org/officeDocument/2006/relationships" xmlns:a="http://schemas.openxmlformats.org/drawingml/2006/main" r:embed="Ra3c8befb266c4a42"/>
          <a:stretch xmlns:a="http://schemas.openxmlformats.org/drawingml/2006/main"/>
        </p:blipFill>
        <p:spPr>
          <a:xfrm xmlns:a="http://schemas.openxmlformats.org/drawingml/2006/main">
            <a:off x="8420100" y="1828800"/>
            <a:ext cx="2952750" cy="2952750"/>
          </a:xfrm>
          <a:prstGeom xmlns:a="http://schemas.openxmlformats.org/drawingml/2006/main" prst="rect">
            <a:avLst/>
          </a:prstGeom>
        </p:spPr>
      </p:pic>
      <p:sp>
        <p:nvSpPr>
          <p:cNvPr id="8" name="Kegiatan berangkat">
            <a:extLst xmlns:a="http://schemas.openxmlformats.org/drawingml/2006/main">
              <a:ext uri="{FF2B5EF4-FFF2-40B4-BE49-F238E27FC236}">
                <a16:creationId xmlns:a16="http://schemas.microsoft.com/office/drawing/2014/main" id="{565F2EEA-AF18-412A-AA4D-62AFD8CAAB40}"/>
              </a:ext>
            </a:extLst>
          </p:cNvPr>
          <p:cNvSpPr>
            <a:spLocks xmlns:a="http://schemas.openxmlformats.org/drawingml/2006/main" noGrp="1"/>
          </p:cNvSpPr>
          <p:nvPr/>
        </p:nvSpPr>
        <p:spPr>
          <a:xfrm xmlns:a="http://schemas.openxmlformats.org/drawingml/2006/main">
            <a:off x="8229600" y="5048250"/>
            <a:ext cx="33813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325" b="1">
                <a:solidFill>
                  <a:srgbClr val="431407"/>
                </a:solidFill>
                <a:latin typeface="Segoe UI"/>
                <a:ea typeface="Segoe UI"/>
                <a:cs typeface="Segoe UI"/>
              </a:defRPr>
            </a:defPPr>
            <a:lvl1pPr algn="ctr">
              <a:defRPr sz="2325" b="1">
                <a:solidFill>
                  <a:srgbClr val="431407"/>
                </a:solidFill>
                <a:latin typeface="Segoe UI"/>
                <a:ea typeface="Segoe UI"/>
                <a:cs typeface="Segoe UI"/>
              </a:defRPr>
            </a:lvl1pPr>
            <a:lvl2pPr algn="ctr">
              <a:defRPr sz="2325" b="1">
                <a:solidFill>
                  <a:srgbClr val="431407"/>
                </a:solidFill>
                <a:latin typeface="Segoe UI"/>
                <a:ea typeface="Segoe UI"/>
                <a:cs typeface="Segoe UI"/>
              </a:defRPr>
            </a:lvl2pPr>
            <a:lvl3pPr algn="ctr">
              <a:defRPr sz="2325" b="1">
                <a:solidFill>
                  <a:srgbClr val="431407"/>
                </a:solidFill>
                <a:latin typeface="Segoe UI"/>
                <a:ea typeface="Segoe UI"/>
                <a:cs typeface="Segoe UI"/>
              </a:defRPr>
            </a:lvl3pPr>
            <a:lvl4pPr algn="ctr">
              <a:defRPr sz="2325" b="1">
                <a:solidFill>
                  <a:srgbClr val="431407"/>
                </a:solidFill>
                <a:latin typeface="Segoe UI"/>
                <a:ea typeface="Segoe UI"/>
                <a:cs typeface="Segoe UI"/>
              </a:defRPr>
            </a:lvl4pPr>
            <a:lvl5pPr algn="ctr">
              <a:defRPr sz="2325" b="1">
                <a:solidFill>
                  <a:srgbClr val="431407"/>
                </a:solidFill>
                <a:latin typeface="Segoe UI"/>
                <a:ea typeface="Segoe UI"/>
                <a:cs typeface="Segoe UI"/>
              </a:defRPr>
            </a:lvl5pPr>
            <a:lvl6pPr algn="ctr">
              <a:defRPr sz="2325" b="1">
                <a:solidFill>
                  <a:srgbClr val="431407"/>
                </a:solidFill>
                <a:latin typeface="Segoe UI"/>
                <a:ea typeface="Segoe UI"/>
                <a:cs typeface="Segoe UI"/>
              </a:defRPr>
            </a:lvl6pPr>
            <a:lvl7pPr algn="ctr">
              <a:defRPr sz="2325" b="1">
                <a:solidFill>
                  <a:srgbClr val="431407"/>
                </a:solidFill>
                <a:latin typeface="Segoe UI"/>
                <a:ea typeface="Segoe UI"/>
                <a:cs typeface="Segoe UI"/>
              </a:defRPr>
            </a:lvl7pPr>
            <a:lvl8pPr algn="ctr">
              <a:defRPr sz="2325" b="1">
                <a:solidFill>
                  <a:srgbClr val="431407"/>
                </a:solidFill>
                <a:latin typeface="Segoe UI"/>
                <a:ea typeface="Segoe UI"/>
                <a:cs typeface="Segoe UI"/>
              </a:defRPr>
            </a:lvl8pPr>
            <a:lvl9pPr algn="ctr">
              <a:defRPr sz="2325" b="1">
                <a:solidFill>
                  <a:srgbClr val="431407"/>
                </a:solidFill>
                <a:latin typeface="Segoe UI"/>
                <a:ea typeface="Segoe UI"/>
                <a:cs typeface="Segoe UI"/>
              </a:defRPr>
            </a:lvl9pPr>
          </a:lstStyle>
          <a:p xmlns:a="http://schemas.openxmlformats.org/drawingml/2006/main">
            <a:pPr algn="ctr">
              <a:defRPr sz="2325" b="1">
                <a:solidFill>
                  <a:srgbClr val="431407"/>
                </a:solidFill>
                <a:latin typeface="Segoe UI"/>
                <a:ea typeface="Segoe UI"/>
                <a:cs typeface="Segoe UI"/>
              </a:defRPr>
            </a:pPr>
            <a:r>
              <a:rPr sz="2325" b="1">
                <a:solidFill>
                  <a:srgbClr val="431407"/>
                </a:solidFill>
                <a:latin typeface="Segoe UI"/>
                <a:ea typeface="Segoe UI"/>
                <a:cs typeface="Segoe UI"/>
              </a:rPr>
              <a:t>Berangkat sekolah</a:t>
            </a:r>
          </a:p>
        </p:txBody>
      </p:sp>
      <p:sp>
        <p:nvSpPr>
          <p:cNvPr id="9" name="Creakids">
            <a:extLst xmlns:a="http://schemas.openxmlformats.org/drawingml/2006/main">
              <a:ext uri="{FF2B5EF4-FFF2-40B4-BE49-F238E27FC236}">
                <a16:creationId xmlns:a16="http://schemas.microsoft.com/office/drawing/2014/main" id="{11D155F8-6726-41A3-A059-E9ADC42C39FF}"/>
              </a:ext>
            </a:extLst>
          </p:cNvPr>
          <p:cNvSpPr>
            <a:spLocks xmlns:a="http://schemas.openxmlformats.org/drawingml/2006/main" noGrp="1"/>
          </p:cNvSpPr>
          <p:nvPr/>
        </p:nvSpPr>
        <p:spPr>
          <a:xfrm xmlns:a="http://schemas.openxmlformats.org/drawingml/2006/main">
            <a:off x="609600" y="6381750"/>
            <a:ext cx="285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9A3412"/>
                </a:solidFill>
                <a:latin typeface="Segoe UI"/>
                <a:ea typeface="Segoe UI"/>
                <a:cs typeface="Segoe UI"/>
              </a:defRPr>
            </a:defPPr>
            <a:lvl1pPr algn="l">
              <a:defRPr sz="1500" b="1">
                <a:solidFill>
                  <a:srgbClr val="9A3412"/>
                </a:solidFill>
                <a:latin typeface="Segoe UI"/>
                <a:ea typeface="Segoe UI"/>
                <a:cs typeface="Segoe UI"/>
              </a:defRPr>
            </a:lvl1pPr>
            <a:lvl2pPr algn="l">
              <a:defRPr sz="1500" b="1">
                <a:solidFill>
                  <a:srgbClr val="9A3412"/>
                </a:solidFill>
                <a:latin typeface="Segoe UI"/>
                <a:ea typeface="Segoe UI"/>
                <a:cs typeface="Segoe UI"/>
              </a:defRPr>
            </a:lvl2pPr>
            <a:lvl3pPr algn="l">
              <a:defRPr sz="1500" b="1">
                <a:solidFill>
                  <a:srgbClr val="9A3412"/>
                </a:solidFill>
                <a:latin typeface="Segoe UI"/>
                <a:ea typeface="Segoe UI"/>
                <a:cs typeface="Segoe UI"/>
              </a:defRPr>
            </a:lvl3pPr>
            <a:lvl4pPr algn="l">
              <a:defRPr sz="1500" b="1">
                <a:solidFill>
                  <a:srgbClr val="9A3412"/>
                </a:solidFill>
                <a:latin typeface="Segoe UI"/>
                <a:ea typeface="Segoe UI"/>
                <a:cs typeface="Segoe UI"/>
              </a:defRPr>
            </a:lvl4pPr>
            <a:lvl5pPr algn="l">
              <a:defRPr sz="1500" b="1">
                <a:solidFill>
                  <a:srgbClr val="9A3412"/>
                </a:solidFill>
                <a:latin typeface="Segoe UI"/>
                <a:ea typeface="Segoe UI"/>
                <a:cs typeface="Segoe UI"/>
              </a:defRPr>
            </a:lvl5pPr>
            <a:lvl6pPr algn="l">
              <a:defRPr sz="1500" b="1">
                <a:solidFill>
                  <a:srgbClr val="9A3412"/>
                </a:solidFill>
                <a:latin typeface="Segoe UI"/>
                <a:ea typeface="Segoe UI"/>
                <a:cs typeface="Segoe UI"/>
              </a:defRPr>
            </a:lvl6pPr>
            <a:lvl7pPr algn="l">
              <a:defRPr sz="1500" b="1">
                <a:solidFill>
                  <a:srgbClr val="9A3412"/>
                </a:solidFill>
                <a:latin typeface="Segoe UI"/>
                <a:ea typeface="Segoe UI"/>
                <a:cs typeface="Segoe UI"/>
              </a:defRPr>
            </a:lvl7pPr>
            <a:lvl8pPr algn="l">
              <a:defRPr sz="1500" b="1">
                <a:solidFill>
                  <a:srgbClr val="9A3412"/>
                </a:solidFill>
                <a:latin typeface="Segoe UI"/>
                <a:ea typeface="Segoe UI"/>
                <a:cs typeface="Segoe UI"/>
              </a:defRPr>
            </a:lvl8pPr>
            <a:lvl9pPr algn="l">
              <a:defRPr sz="1500" b="1">
                <a:solidFill>
                  <a:srgbClr val="9A3412"/>
                </a:solidFill>
                <a:latin typeface="Segoe UI"/>
                <a:ea typeface="Segoe UI"/>
                <a:cs typeface="Segoe UI"/>
              </a:defRPr>
            </a:lvl9pPr>
          </a:lstStyle>
          <a:p xmlns:a="http://schemas.openxmlformats.org/drawingml/2006/main">
            <a:pPr algn="l">
              <a:defRPr sz="1500" b="1">
                <a:solidFill>
                  <a:srgbClr val="9A3412"/>
                </a:solidFill>
                <a:latin typeface="Segoe UI"/>
                <a:ea typeface="Segoe UI"/>
                <a:cs typeface="Segoe UI"/>
              </a:defRPr>
            </a:pPr>
            <a:r>
              <a:rPr sz="1500" b="1">
                <a:solidFill>
                  <a:srgbClr val="9A3412"/>
                </a:solidFill>
                <a:latin typeface="Segoe UI"/>
                <a:ea typeface="Segoe UI"/>
                <a:cs typeface="Segoe UI"/>
              </a:rPr>
              <a:t>Creakids</a:t>
            </a:r>
          </a:p>
        </p:txBody>
      </p:sp>
      <p:sp>
        <p:nvSpPr>
          <p:cNvPr id="10" name="Nomor slide">
            <a:extLst xmlns:a="http://schemas.openxmlformats.org/drawingml/2006/main">
              <a:ext uri="{FF2B5EF4-FFF2-40B4-BE49-F238E27FC236}">
                <a16:creationId xmlns:a16="http://schemas.microsoft.com/office/drawing/2014/main" id="{480F71EC-16DE-415F-9A28-CCCF07180DB7}"/>
              </a:ext>
            </a:extLst>
          </p:cNvPr>
          <p:cNvSpPr>
            <a:spLocks xmlns:a="http://schemas.openxmlformats.org/drawingml/2006/main" noGrp="1"/>
          </p:cNvSpPr>
          <p:nvPr/>
        </p:nvSpPr>
        <p:spPr>
          <a:xfrm xmlns:a="http://schemas.openxmlformats.org/drawingml/2006/main">
            <a:off x="10668000" y="6381750"/>
            <a:ext cx="914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57534E"/>
                </a:solidFill>
                <a:latin typeface="Segoe UI"/>
                <a:ea typeface="Segoe UI"/>
                <a:cs typeface="Segoe UI"/>
              </a:defRPr>
            </a:defPPr>
            <a:lvl1pPr algn="r">
              <a:defRPr sz="1500" b="0">
                <a:solidFill>
                  <a:srgbClr val="57534E"/>
                </a:solidFill>
                <a:latin typeface="Segoe UI"/>
                <a:ea typeface="Segoe UI"/>
                <a:cs typeface="Segoe UI"/>
              </a:defRPr>
            </a:lvl1pPr>
            <a:lvl2pPr algn="r">
              <a:defRPr sz="1500" b="0">
                <a:solidFill>
                  <a:srgbClr val="57534E"/>
                </a:solidFill>
                <a:latin typeface="Segoe UI"/>
                <a:ea typeface="Segoe UI"/>
                <a:cs typeface="Segoe UI"/>
              </a:defRPr>
            </a:lvl2pPr>
            <a:lvl3pPr algn="r">
              <a:defRPr sz="1500" b="0">
                <a:solidFill>
                  <a:srgbClr val="57534E"/>
                </a:solidFill>
                <a:latin typeface="Segoe UI"/>
                <a:ea typeface="Segoe UI"/>
                <a:cs typeface="Segoe UI"/>
              </a:defRPr>
            </a:lvl3pPr>
            <a:lvl4pPr algn="r">
              <a:defRPr sz="1500" b="0">
                <a:solidFill>
                  <a:srgbClr val="57534E"/>
                </a:solidFill>
                <a:latin typeface="Segoe UI"/>
                <a:ea typeface="Segoe UI"/>
                <a:cs typeface="Segoe UI"/>
              </a:defRPr>
            </a:lvl4pPr>
            <a:lvl5pPr algn="r">
              <a:defRPr sz="1500" b="0">
                <a:solidFill>
                  <a:srgbClr val="57534E"/>
                </a:solidFill>
                <a:latin typeface="Segoe UI"/>
                <a:ea typeface="Segoe UI"/>
                <a:cs typeface="Segoe UI"/>
              </a:defRPr>
            </a:lvl5pPr>
            <a:lvl6pPr algn="r">
              <a:defRPr sz="1500" b="0">
                <a:solidFill>
                  <a:srgbClr val="57534E"/>
                </a:solidFill>
                <a:latin typeface="Segoe UI"/>
                <a:ea typeface="Segoe UI"/>
                <a:cs typeface="Segoe UI"/>
              </a:defRPr>
            </a:lvl6pPr>
            <a:lvl7pPr algn="r">
              <a:defRPr sz="1500" b="0">
                <a:solidFill>
                  <a:srgbClr val="57534E"/>
                </a:solidFill>
                <a:latin typeface="Segoe UI"/>
                <a:ea typeface="Segoe UI"/>
                <a:cs typeface="Segoe UI"/>
              </a:defRPr>
            </a:lvl7pPr>
            <a:lvl8pPr algn="r">
              <a:defRPr sz="1500" b="0">
                <a:solidFill>
                  <a:srgbClr val="57534E"/>
                </a:solidFill>
                <a:latin typeface="Segoe UI"/>
                <a:ea typeface="Segoe UI"/>
                <a:cs typeface="Segoe UI"/>
              </a:defRPr>
            </a:lvl8pPr>
            <a:lvl9pPr algn="r">
              <a:defRPr sz="1500" b="0">
                <a:solidFill>
                  <a:srgbClr val="57534E"/>
                </a:solidFill>
                <a:latin typeface="Segoe UI"/>
                <a:ea typeface="Segoe UI"/>
                <a:cs typeface="Segoe UI"/>
              </a:defRPr>
            </a:lvl9pPr>
          </a:lstStyle>
          <a:p xmlns:a="http://schemas.openxmlformats.org/drawingml/2006/main">
            <a:pPr algn="r">
              <a:defRPr sz="1500" b="0">
                <a:solidFill>
                  <a:srgbClr val="57534E"/>
                </a:solidFill>
                <a:latin typeface="Segoe UI"/>
                <a:ea typeface="Segoe UI"/>
                <a:cs typeface="Segoe UI"/>
              </a:defRPr>
            </a:pPr>
            <a:r>
              <a:rPr sz="1500" b="0">
                <a:solidFill>
                  <a:srgbClr val="57534E"/>
                </a:solidFill>
                <a:latin typeface="Segoe UI"/>
                <a:ea typeface="Segoe UI"/>
                <a:cs typeface="Segoe UI"/>
              </a:rPr>
              <a:t>3 / 9</a:t>
            </a:r>
          </a:p>
        </p:txBody>
      </p:sp>
    </p:spTree>
    <p:extLst>
      <p:ext uri="{BB962C8B-B14F-4D97-AF65-F5344CB8AC3E}">
        <p14:creationId xmlns:p14="http://schemas.microsoft.com/office/powerpoint/2010/main" val="1365672198"/>
      </p:ext>
    </p:extLst>
  </p:cSld>
</p:sld>
</file>

<file path=ppt/slides/slide4.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19" name="Judul">
            <a:extLst xmlns:a="http://schemas.openxmlformats.org/drawingml/2006/main">
              <a:ext uri="{FF2B5EF4-FFF2-40B4-BE49-F238E27FC236}">
                <a16:creationId xmlns:a16="http://schemas.microsoft.com/office/drawing/2014/main" id="{A6FE16C2-FD71-493B-A739-483B0D2C84E1}"/>
              </a:ext>
            </a:extLst>
          </p:cNvPr>
          <p:cNvSpPr>
            <a:spLocks xmlns:a="http://schemas.openxmlformats.org/drawingml/2006/main" noGrp="1"/>
          </p:cNvSpPr>
          <p:nvPr/>
        </p:nvSpPr>
        <p:spPr>
          <a:xfrm xmlns:a="http://schemas.openxmlformats.org/drawingml/2006/main">
            <a:off x="609600" y="495300"/>
            <a:ext cx="109728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050" b="1">
                <a:solidFill>
                  <a:srgbClr val="431407"/>
                </a:solidFill>
                <a:latin typeface="Segoe UI"/>
                <a:ea typeface="Segoe UI"/>
                <a:cs typeface="Segoe UI"/>
              </a:defRPr>
            </a:defPPr>
            <a:lvl1pPr algn="l">
              <a:defRPr sz="4050" b="1">
                <a:solidFill>
                  <a:srgbClr val="431407"/>
                </a:solidFill>
                <a:latin typeface="Segoe UI"/>
                <a:ea typeface="Segoe UI"/>
                <a:cs typeface="Segoe UI"/>
              </a:defRPr>
            </a:lvl1pPr>
            <a:lvl2pPr algn="l">
              <a:defRPr sz="4050" b="1">
                <a:solidFill>
                  <a:srgbClr val="431407"/>
                </a:solidFill>
                <a:latin typeface="Segoe UI"/>
                <a:ea typeface="Segoe UI"/>
                <a:cs typeface="Segoe UI"/>
              </a:defRPr>
            </a:lvl2pPr>
            <a:lvl3pPr algn="l">
              <a:defRPr sz="4050" b="1">
                <a:solidFill>
                  <a:srgbClr val="431407"/>
                </a:solidFill>
                <a:latin typeface="Segoe UI"/>
                <a:ea typeface="Segoe UI"/>
                <a:cs typeface="Segoe UI"/>
              </a:defRPr>
            </a:lvl3pPr>
            <a:lvl4pPr algn="l">
              <a:defRPr sz="4050" b="1">
                <a:solidFill>
                  <a:srgbClr val="431407"/>
                </a:solidFill>
                <a:latin typeface="Segoe UI"/>
                <a:ea typeface="Segoe UI"/>
                <a:cs typeface="Segoe UI"/>
              </a:defRPr>
            </a:lvl4pPr>
            <a:lvl5pPr algn="l">
              <a:defRPr sz="4050" b="1">
                <a:solidFill>
                  <a:srgbClr val="431407"/>
                </a:solidFill>
                <a:latin typeface="Segoe UI"/>
                <a:ea typeface="Segoe UI"/>
                <a:cs typeface="Segoe UI"/>
              </a:defRPr>
            </a:lvl5pPr>
            <a:lvl6pPr algn="l">
              <a:defRPr sz="4050" b="1">
                <a:solidFill>
                  <a:srgbClr val="431407"/>
                </a:solidFill>
                <a:latin typeface="Segoe UI"/>
                <a:ea typeface="Segoe UI"/>
                <a:cs typeface="Segoe UI"/>
              </a:defRPr>
            </a:lvl6pPr>
            <a:lvl7pPr algn="l">
              <a:defRPr sz="4050" b="1">
                <a:solidFill>
                  <a:srgbClr val="431407"/>
                </a:solidFill>
                <a:latin typeface="Segoe UI"/>
                <a:ea typeface="Segoe UI"/>
                <a:cs typeface="Segoe UI"/>
              </a:defRPr>
            </a:lvl7pPr>
            <a:lvl8pPr algn="l">
              <a:defRPr sz="4050" b="1">
                <a:solidFill>
                  <a:srgbClr val="431407"/>
                </a:solidFill>
                <a:latin typeface="Segoe UI"/>
                <a:ea typeface="Segoe UI"/>
                <a:cs typeface="Segoe UI"/>
              </a:defRPr>
            </a:lvl8pPr>
            <a:lvl9pPr algn="l">
              <a:defRPr sz="4050" b="1">
                <a:solidFill>
                  <a:srgbClr val="431407"/>
                </a:solidFill>
                <a:latin typeface="Segoe UI"/>
                <a:ea typeface="Segoe UI"/>
                <a:cs typeface="Segoe UI"/>
              </a:defRPr>
            </a:lvl9pPr>
          </a:lstStyle>
          <a:p xmlns:a="http://schemas.openxmlformats.org/drawingml/2006/main">
            <a:pPr algn="l">
              <a:defRPr sz="4050" b="1">
                <a:solidFill>
                  <a:srgbClr val="431407"/>
                </a:solidFill>
                <a:latin typeface="Segoe UI"/>
                <a:ea typeface="Segoe UI"/>
                <a:cs typeface="Segoe UI"/>
              </a:defRPr>
            </a:pPr>
            <a:r>
              <a:rPr sz="4050" b="1">
                <a:solidFill>
                  <a:srgbClr val="431407"/>
                </a:solidFill>
                <a:latin typeface="Segoe UI"/>
                <a:ea typeface="Segoe UI"/>
                <a:cs typeface="Segoe UI"/>
              </a:rPr>
              <a:t>Awal, lalu, terakhir</a:t>
            </a:r>
          </a:p>
        </p:txBody>
      </p:sp>
      <p:sp>
        <p:nvSpPr>
          <p:cNvPr id="2" name="Petunjuk">
            <a:extLst xmlns:a="http://schemas.openxmlformats.org/drawingml/2006/main">
              <a:ext uri="{FF2B5EF4-FFF2-40B4-BE49-F238E27FC236}">
                <a16:creationId xmlns:a16="http://schemas.microsoft.com/office/drawing/2014/main" id="{913A0E69-8250-44A9-9E60-05F4DC7DE173}"/>
              </a:ext>
            </a:extLst>
          </p:cNvPr>
          <p:cNvSpPr>
            <a:spLocks xmlns:a="http://schemas.openxmlformats.org/drawingml/2006/main" noGrp="1"/>
          </p:cNvSpPr>
          <p:nvPr/>
        </p:nvSpPr>
        <p:spPr>
          <a:xfrm xmlns:a="http://schemas.openxmlformats.org/drawingml/2006/main">
            <a:off x="609600" y="12573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57534E"/>
                </a:solidFill>
                <a:latin typeface="Segoe UI"/>
                <a:ea typeface="Segoe UI"/>
                <a:cs typeface="Segoe UI"/>
              </a:defRPr>
            </a:defPPr>
            <a:lvl1pPr algn="l">
              <a:defRPr sz="2025" b="0">
                <a:solidFill>
                  <a:srgbClr val="57534E"/>
                </a:solidFill>
                <a:latin typeface="Segoe UI"/>
                <a:ea typeface="Segoe UI"/>
                <a:cs typeface="Segoe UI"/>
              </a:defRPr>
            </a:lvl1pPr>
            <a:lvl2pPr algn="l">
              <a:defRPr sz="2025" b="0">
                <a:solidFill>
                  <a:srgbClr val="57534E"/>
                </a:solidFill>
                <a:latin typeface="Segoe UI"/>
                <a:ea typeface="Segoe UI"/>
                <a:cs typeface="Segoe UI"/>
              </a:defRPr>
            </a:lvl2pPr>
            <a:lvl3pPr algn="l">
              <a:defRPr sz="2025" b="0">
                <a:solidFill>
                  <a:srgbClr val="57534E"/>
                </a:solidFill>
                <a:latin typeface="Segoe UI"/>
                <a:ea typeface="Segoe UI"/>
                <a:cs typeface="Segoe UI"/>
              </a:defRPr>
            </a:lvl3pPr>
            <a:lvl4pPr algn="l">
              <a:defRPr sz="2025" b="0">
                <a:solidFill>
                  <a:srgbClr val="57534E"/>
                </a:solidFill>
                <a:latin typeface="Segoe UI"/>
                <a:ea typeface="Segoe UI"/>
                <a:cs typeface="Segoe UI"/>
              </a:defRPr>
            </a:lvl4pPr>
            <a:lvl5pPr algn="l">
              <a:defRPr sz="2025" b="0">
                <a:solidFill>
                  <a:srgbClr val="57534E"/>
                </a:solidFill>
                <a:latin typeface="Segoe UI"/>
                <a:ea typeface="Segoe UI"/>
                <a:cs typeface="Segoe UI"/>
              </a:defRPr>
            </a:lvl5pPr>
            <a:lvl6pPr algn="l">
              <a:defRPr sz="2025" b="0">
                <a:solidFill>
                  <a:srgbClr val="57534E"/>
                </a:solidFill>
                <a:latin typeface="Segoe UI"/>
                <a:ea typeface="Segoe UI"/>
                <a:cs typeface="Segoe UI"/>
              </a:defRPr>
            </a:lvl6pPr>
            <a:lvl7pPr algn="l">
              <a:defRPr sz="2025" b="0">
                <a:solidFill>
                  <a:srgbClr val="57534E"/>
                </a:solidFill>
                <a:latin typeface="Segoe UI"/>
                <a:ea typeface="Segoe UI"/>
                <a:cs typeface="Segoe UI"/>
              </a:defRPr>
            </a:lvl7pPr>
            <a:lvl8pPr algn="l">
              <a:defRPr sz="2025" b="0">
                <a:solidFill>
                  <a:srgbClr val="57534E"/>
                </a:solidFill>
                <a:latin typeface="Segoe UI"/>
                <a:ea typeface="Segoe UI"/>
                <a:cs typeface="Segoe UI"/>
              </a:defRPr>
            </a:lvl8pPr>
            <a:lvl9pPr algn="l">
              <a:defRPr sz="2025" b="0">
                <a:solidFill>
                  <a:srgbClr val="57534E"/>
                </a:solidFill>
                <a:latin typeface="Segoe UI"/>
                <a:ea typeface="Segoe UI"/>
                <a:cs typeface="Segoe UI"/>
              </a:defRPr>
            </a:lvl9pPr>
          </a:lstStyle>
          <a:p xmlns:a="http://schemas.openxmlformats.org/drawingml/2006/main">
            <a:pPr algn="l">
              <a:defRPr sz="2025" b="0">
                <a:solidFill>
                  <a:srgbClr val="57534E"/>
                </a:solidFill>
                <a:latin typeface="Segoe UI"/>
                <a:ea typeface="Segoe UI"/>
                <a:cs typeface="Segoe UI"/>
              </a:defRPr>
            </a:pPr>
            <a:r>
              <a:rPr sz="2025" b="0">
                <a:solidFill>
                  <a:srgbClr val="57534E"/>
                </a:solidFill>
                <a:latin typeface="Segoe UI"/>
                <a:ea typeface="Segoe UI"/>
                <a:cs typeface="Segoe UI"/>
              </a:rPr>
              <a:t>Untuk cerita berangkat sekolah, kita pilih urutan ini.</a:t>
            </a:r>
          </a:p>
        </p:txBody>
      </p:sp>
      <p:sp>
        <p:nvSpPr>
          <p:cNvPr id="3" name="Nomor langkah 1">
            <a:extLst xmlns:a="http://schemas.openxmlformats.org/drawingml/2006/main">
              <a:ext uri="{FF2B5EF4-FFF2-40B4-BE49-F238E27FC236}">
                <a16:creationId xmlns:a16="http://schemas.microsoft.com/office/drawing/2014/main" id="{9585587D-2215-412C-84DC-6709513693D8}"/>
              </a:ext>
            </a:extLst>
          </p:cNvPr>
          <p:cNvSpPr>
            <a:spLocks xmlns:a="http://schemas.openxmlformats.org/drawingml/2006/main" noGrp="1"/>
          </p:cNvSpPr>
          <p:nvPr/>
        </p:nvSpPr>
        <p:spPr>
          <a:xfrm xmlns:a="http://schemas.openxmlformats.org/drawingml/2006/main">
            <a:off x="876300" y="1905000"/>
            <a:ext cx="438150" cy="438150"/>
          </a:xfrm>
          <a:prstGeom xmlns:a="http://schemas.openxmlformats.org/drawingml/2006/main" prst="ellipse">
            <a:avLst/>
          </a:prstGeom>
          <a:solidFill xmlns:a="http://schemas.openxmlformats.org/drawingml/2006/main">
            <a:srgbClr val="FB923C"/>
          </a:solidFill>
          <a:ln xmlns:a="http://schemas.openxmlformats.org/drawingml/2006/main" w="0">
            <a:noFill/>
          </a:ln>
        </p:spPr>
      </p:sp>
      <p:sp>
        <p:nvSpPr>
          <p:cNvPr id="4" name="Angka 0">
            <a:extLst xmlns:a="http://schemas.openxmlformats.org/drawingml/2006/main">
              <a:ext uri="{FF2B5EF4-FFF2-40B4-BE49-F238E27FC236}">
                <a16:creationId xmlns:a16="http://schemas.microsoft.com/office/drawing/2014/main" id="{B4535A7B-BFFD-4DFC-BD7F-3226DFA3D707}"/>
              </a:ext>
            </a:extLst>
          </p:cNvPr>
          <p:cNvSpPr>
            <a:spLocks xmlns:a="http://schemas.openxmlformats.org/drawingml/2006/main" noGrp="1"/>
          </p:cNvSpPr>
          <p:nvPr/>
        </p:nvSpPr>
        <p:spPr>
          <a:xfrm xmlns:a="http://schemas.openxmlformats.org/drawingml/2006/main">
            <a:off x="876300" y="1943100"/>
            <a:ext cx="438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b="1">
                <a:solidFill>
                  <a:srgbClr val="431407"/>
                </a:solidFill>
                <a:latin typeface="Segoe UI"/>
                <a:ea typeface="Segoe UI"/>
                <a:cs typeface="Segoe UI"/>
              </a:defRPr>
            </a:defPPr>
            <a:lvl1pPr algn="ctr">
              <a:defRPr sz="1950" b="1">
                <a:solidFill>
                  <a:srgbClr val="431407"/>
                </a:solidFill>
                <a:latin typeface="Segoe UI"/>
                <a:ea typeface="Segoe UI"/>
                <a:cs typeface="Segoe UI"/>
              </a:defRPr>
            </a:lvl1pPr>
            <a:lvl2pPr algn="ctr">
              <a:defRPr sz="1950" b="1">
                <a:solidFill>
                  <a:srgbClr val="431407"/>
                </a:solidFill>
                <a:latin typeface="Segoe UI"/>
                <a:ea typeface="Segoe UI"/>
                <a:cs typeface="Segoe UI"/>
              </a:defRPr>
            </a:lvl2pPr>
            <a:lvl3pPr algn="ctr">
              <a:defRPr sz="1950" b="1">
                <a:solidFill>
                  <a:srgbClr val="431407"/>
                </a:solidFill>
                <a:latin typeface="Segoe UI"/>
                <a:ea typeface="Segoe UI"/>
                <a:cs typeface="Segoe UI"/>
              </a:defRPr>
            </a:lvl3pPr>
            <a:lvl4pPr algn="ctr">
              <a:defRPr sz="1950" b="1">
                <a:solidFill>
                  <a:srgbClr val="431407"/>
                </a:solidFill>
                <a:latin typeface="Segoe UI"/>
                <a:ea typeface="Segoe UI"/>
                <a:cs typeface="Segoe UI"/>
              </a:defRPr>
            </a:lvl4pPr>
            <a:lvl5pPr algn="ctr">
              <a:defRPr sz="1950" b="1">
                <a:solidFill>
                  <a:srgbClr val="431407"/>
                </a:solidFill>
                <a:latin typeface="Segoe UI"/>
                <a:ea typeface="Segoe UI"/>
                <a:cs typeface="Segoe UI"/>
              </a:defRPr>
            </a:lvl5pPr>
            <a:lvl6pPr algn="ctr">
              <a:defRPr sz="1950" b="1">
                <a:solidFill>
                  <a:srgbClr val="431407"/>
                </a:solidFill>
                <a:latin typeface="Segoe UI"/>
                <a:ea typeface="Segoe UI"/>
                <a:cs typeface="Segoe UI"/>
              </a:defRPr>
            </a:lvl6pPr>
            <a:lvl7pPr algn="ctr">
              <a:defRPr sz="1950" b="1">
                <a:solidFill>
                  <a:srgbClr val="431407"/>
                </a:solidFill>
                <a:latin typeface="Segoe UI"/>
                <a:ea typeface="Segoe UI"/>
                <a:cs typeface="Segoe UI"/>
              </a:defRPr>
            </a:lvl7pPr>
            <a:lvl8pPr algn="ctr">
              <a:defRPr sz="1950" b="1">
                <a:solidFill>
                  <a:srgbClr val="431407"/>
                </a:solidFill>
                <a:latin typeface="Segoe UI"/>
                <a:ea typeface="Segoe UI"/>
                <a:cs typeface="Segoe UI"/>
              </a:defRPr>
            </a:lvl8pPr>
            <a:lvl9pPr algn="ctr">
              <a:defRPr sz="1950" b="1">
                <a:solidFill>
                  <a:srgbClr val="431407"/>
                </a:solidFill>
                <a:latin typeface="Segoe UI"/>
                <a:ea typeface="Segoe UI"/>
                <a:cs typeface="Segoe UI"/>
              </a:defRPr>
            </a:lvl9pPr>
          </a:lstStyle>
          <a:p xmlns:a="http://schemas.openxmlformats.org/drawingml/2006/main">
            <a:pPr algn="ctr">
              <a:defRPr sz="1950" b="1">
                <a:solidFill>
                  <a:srgbClr val="431407"/>
                </a:solidFill>
                <a:latin typeface="Segoe UI"/>
                <a:ea typeface="Segoe UI"/>
                <a:cs typeface="Segoe UI"/>
              </a:defRPr>
            </a:pPr>
            <a:r>
              <a:rPr sz="1950" b="1">
                <a:solidFill>
                  <a:srgbClr val="431407"/>
                </a:solidFill>
                <a:latin typeface="Segoe UI"/>
                <a:ea typeface="Segoe UI"/>
                <a:cs typeface="Segoe UI"/>
              </a:rPr>
              <a:t>1</a:t>
            </a:r>
          </a:p>
        </p:txBody>
      </p:sp>
      <p:pic>
        <p:nvPicPr>
          <p:cNvPr id="5" name="">
            <a:extLst xmlns:a="http://schemas.openxmlformats.org/drawingml/2006/main">
              <a:ext uri="{FF2B5EF4-FFF2-40B4-BE49-F238E27FC236}">
                <a16:creationId xmlns:a16="http://schemas.microsoft.com/office/drawing/2014/main" id="{BDFDEF90-68E3-4D4E-BC50-8970D8523E20}"/>
              </a:ext>
            </a:extLst>
          </p:cNvPr>
          <p:cNvPicPr>
            <a:picLocks xmlns:a="http://schemas.openxmlformats.org/drawingml/2006/main" noChangeAspect="1"/>
          </p:cNvPicPr>
          <p:nvPr/>
        </p:nvPicPr>
        <p:blipFill>
          <a:blip xmlns:r="http://schemas.openxmlformats.org/officeDocument/2006/relationships" xmlns:a="http://schemas.openxmlformats.org/drawingml/2006/main" r:embed="R82d1af802b7545a9"/>
          <a:stretch xmlns:a="http://schemas.openxmlformats.org/drawingml/2006/main"/>
        </p:blipFill>
        <p:spPr>
          <a:xfrm xmlns:a="http://schemas.openxmlformats.org/drawingml/2006/main">
            <a:off x="895350" y="2476500"/>
            <a:ext cx="2571750" cy="2571750"/>
          </a:xfrm>
          <a:prstGeom xmlns:a="http://schemas.openxmlformats.org/drawingml/2006/main" prst="rect">
            <a:avLst/>
          </a:prstGeom>
        </p:spPr>
      </p:pic>
      <p:sp>
        <p:nvSpPr>
          <p:cNvPr id="6" name="Arah langkah 0">
            <a:extLst xmlns:a="http://schemas.openxmlformats.org/drawingml/2006/main">
              <a:ext uri="{FF2B5EF4-FFF2-40B4-BE49-F238E27FC236}">
                <a16:creationId xmlns:a16="http://schemas.microsoft.com/office/drawing/2014/main" id="{E2D333B4-DD8A-4D69-98C7-B7396AE9C9B1}"/>
              </a:ext>
            </a:extLst>
          </p:cNvPr>
          <p:cNvSpPr>
            <a:spLocks xmlns:a="http://schemas.openxmlformats.org/drawingml/2006/main" noGrp="1"/>
          </p:cNvSpPr>
          <p:nvPr/>
        </p:nvSpPr>
        <p:spPr>
          <a:xfrm xmlns:a="http://schemas.openxmlformats.org/drawingml/2006/main">
            <a:off x="3943350" y="3238500"/>
            <a:ext cx="5143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b="1">
                <a:solidFill>
                  <a:srgbClr val="9A3412"/>
                </a:solidFill>
                <a:latin typeface="Segoe UI"/>
                <a:ea typeface="Segoe UI"/>
                <a:cs typeface="Segoe UI"/>
              </a:defRPr>
            </a:defPPr>
            <a:lvl1pPr algn="l">
              <a:defRPr sz="4200" b="1">
                <a:solidFill>
                  <a:srgbClr val="9A3412"/>
                </a:solidFill>
                <a:latin typeface="Segoe UI"/>
                <a:ea typeface="Segoe UI"/>
                <a:cs typeface="Segoe UI"/>
              </a:defRPr>
            </a:lvl1pPr>
            <a:lvl2pPr algn="l">
              <a:defRPr sz="4200" b="1">
                <a:solidFill>
                  <a:srgbClr val="9A3412"/>
                </a:solidFill>
                <a:latin typeface="Segoe UI"/>
                <a:ea typeface="Segoe UI"/>
                <a:cs typeface="Segoe UI"/>
              </a:defRPr>
            </a:lvl2pPr>
            <a:lvl3pPr algn="l">
              <a:defRPr sz="4200" b="1">
                <a:solidFill>
                  <a:srgbClr val="9A3412"/>
                </a:solidFill>
                <a:latin typeface="Segoe UI"/>
                <a:ea typeface="Segoe UI"/>
                <a:cs typeface="Segoe UI"/>
              </a:defRPr>
            </a:lvl3pPr>
            <a:lvl4pPr algn="l">
              <a:defRPr sz="4200" b="1">
                <a:solidFill>
                  <a:srgbClr val="9A3412"/>
                </a:solidFill>
                <a:latin typeface="Segoe UI"/>
                <a:ea typeface="Segoe UI"/>
                <a:cs typeface="Segoe UI"/>
              </a:defRPr>
            </a:lvl4pPr>
            <a:lvl5pPr algn="l">
              <a:defRPr sz="4200" b="1">
                <a:solidFill>
                  <a:srgbClr val="9A3412"/>
                </a:solidFill>
                <a:latin typeface="Segoe UI"/>
                <a:ea typeface="Segoe UI"/>
                <a:cs typeface="Segoe UI"/>
              </a:defRPr>
            </a:lvl5pPr>
            <a:lvl6pPr algn="l">
              <a:defRPr sz="4200" b="1">
                <a:solidFill>
                  <a:srgbClr val="9A3412"/>
                </a:solidFill>
                <a:latin typeface="Segoe UI"/>
                <a:ea typeface="Segoe UI"/>
                <a:cs typeface="Segoe UI"/>
              </a:defRPr>
            </a:lvl6pPr>
            <a:lvl7pPr algn="l">
              <a:defRPr sz="4200" b="1">
                <a:solidFill>
                  <a:srgbClr val="9A3412"/>
                </a:solidFill>
                <a:latin typeface="Segoe UI"/>
                <a:ea typeface="Segoe UI"/>
                <a:cs typeface="Segoe UI"/>
              </a:defRPr>
            </a:lvl7pPr>
            <a:lvl8pPr algn="l">
              <a:defRPr sz="4200" b="1">
                <a:solidFill>
                  <a:srgbClr val="9A3412"/>
                </a:solidFill>
                <a:latin typeface="Segoe UI"/>
                <a:ea typeface="Segoe UI"/>
                <a:cs typeface="Segoe UI"/>
              </a:defRPr>
            </a:lvl8pPr>
            <a:lvl9pPr algn="l">
              <a:defRPr sz="4200" b="1">
                <a:solidFill>
                  <a:srgbClr val="9A3412"/>
                </a:solidFill>
                <a:latin typeface="Segoe UI"/>
                <a:ea typeface="Segoe UI"/>
                <a:cs typeface="Segoe UI"/>
              </a:defRPr>
            </a:lvl9pPr>
          </a:lstStyle>
          <a:p xmlns:a="http://schemas.openxmlformats.org/drawingml/2006/main">
            <a:pPr algn="l">
              <a:defRPr sz="4200" b="1">
                <a:solidFill>
                  <a:srgbClr val="9A3412"/>
                </a:solidFill>
                <a:latin typeface="Segoe UI"/>
                <a:ea typeface="Segoe UI"/>
                <a:cs typeface="Segoe UI"/>
              </a:defRPr>
            </a:pPr>
            <a:r>
              <a:rPr sz="4200" b="1">
                <a:solidFill>
                  <a:srgbClr val="9A3412"/>
                </a:solidFill>
                <a:latin typeface="Segoe UI"/>
                <a:ea typeface="Segoe UI"/>
                <a:cs typeface="Segoe UI"/>
              </a:rPr>
              <a:t>→</a:t>
            </a:r>
          </a:p>
        </p:txBody>
      </p:sp>
      <p:sp>
        <p:nvSpPr>
          <p:cNvPr id="7" name="Kegiatan bangun">
            <a:extLst xmlns:a="http://schemas.openxmlformats.org/drawingml/2006/main">
              <a:ext uri="{FF2B5EF4-FFF2-40B4-BE49-F238E27FC236}">
                <a16:creationId xmlns:a16="http://schemas.microsoft.com/office/drawing/2014/main" id="{BBE32274-0F49-4E42-AC20-489E86D29021}"/>
              </a:ext>
            </a:extLst>
          </p:cNvPr>
          <p:cNvSpPr>
            <a:spLocks xmlns:a="http://schemas.openxmlformats.org/drawingml/2006/main" noGrp="1"/>
          </p:cNvSpPr>
          <p:nvPr/>
        </p:nvSpPr>
        <p:spPr>
          <a:xfrm xmlns:a="http://schemas.openxmlformats.org/drawingml/2006/main">
            <a:off x="609600" y="5238750"/>
            <a:ext cx="33813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325" b="1">
                <a:solidFill>
                  <a:srgbClr val="431407"/>
                </a:solidFill>
                <a:latin typeface="Segoe UI"/>
                <a:ea typeface="Segoe UI"/>
                <a:cs typeface="Segoe UI"/>
              </a:defRPr>
            </a:defPPr>
            <a:lvl1pPr algn="ctr">
              <a:defRPr sz="2325" b="1">
                <a:solidFill>
                  <a:srgbClr val="431407"/>
                </a:solidFill>
                <a:latin typeface="Segoe UI"/>
                <a:ea typeface="Segoe UI"/>
                <a:cs typeface="Segoe UI"/>
              </a:defRPr>
            </a:lvl1pPr>
            <a:lvl2pPr algn="ctr">
              <a:defRPr sz="2325" b="1">
                <a:solidFill>
                  <a:srgbClr val="431407"/>
                </a:solidFill>
                <a:latin typeface="Segoe UI"/>
                <a:ea typeface="Segoe UI"/>
                <a:cs typeface="Segoe UI"/>
              </a:defRPr>
            </a:lvl2pPr>
            <a:lvl3pPr algn="ctr">
              <a:defRPr sz="2325" b="1">
                <a:solidFill>
                  <a:srgbClr val="431407"/>
                </a:solidFill>
                <a:latin typeface="Segoe UI"/>
                <a:ea typeface="Segoe UI"/>
                <a:cs typeface="Segoe UI"/>
              </a:defRPr>
            </a:lvl3pPr>
            <a:lvl4pPr algn="ctr">
              <a:defRPr sz="2325" b="1">
                <a:solidFill>
                  <a:srgbClr val="431407"/>
                </a:solidFill>
                <a:latin typeface="Segoe UI"/>
                <a:ea typeface="Segoe UI"/>
                <a:cs typeface="Segoe UI"/>
              </a:defRPr>
            </a:lvl4pPr>
            <a:lvl5pPr algn="ctr">
              <a:defRPr sz="2325" b="1">
                <a:solidFill>
                  <a:srgbClr val="431407"/>
                </a:solidFill>
                <a:latin typeface="Segoe UI"/>
                <a:ea typeface="Segoe UI"/>
                <a:cs typeface="Segoe UI"/>
              </a:defRPr>
            </a:lvl5pPr>
            <a:lvl6pPr algn="ctr">
              <a:defRPr sz="2325" b="1">
                <a:solidFill>
                  <a:srgbClr val="431407"/>
                </a:solidFill>
                <a:latin typeface="Segoe UI"/>
                <a:ea typeface="Segoe UI"/>
                <a:cs typeface="Segoe UI"/>
              </a:defRPr>
            </a:lvl6pPr>
            <a:lvl7pPr algn="ctr">
              <a:defRPr sz="2325" b="1">
                <a:solidFill>
                  <a:srgbClr val="431407"/>
                </a:solidFill>
                <a:latin typeface="Segoe UI"/>
                <a:ea typeface="Segoe UI"/>
                <a:cs typeface="Segoe UI"/>
              </a:defRPr>
            </a:lvl7pPr>
            <a:lvl8pPr algn="ctr">
              <a:defRPr sz="2325" b="1">
                <a:solidFill>
                  <a:srgbClr val="431407"/>
                </a:solidFill>
                <a:latin typeface="Segoe UI"/>
                <a:ea typeface="Segoe UI"/>
                <a:cs typeface="Segoe UI"/>
              </a:defRPr>
            </a:lvl8pPr>
            <a:lvl9pPr algn="ctr">
              <a:defRPr sz="2325" b="1">
                <a:solidFill>
                  <a:srgbClr val="431407"/>
                </a:solidFill>
                <a:latin typeface="Segoe UI"/>
                <a:ea typeface="Segoe UI"/>
                <a:cs typeface="Segoe UI"/>
              </a:defRPr>
            </a:lvl9pPr>
          </a:lstStyle>
          <a:p xmlns:a="http://schemas.openxmlformats.org/drawingml/2006/main">
            <a:pPr algn="ctr">
              <a:defRPr sz="2325" b="1">
                <a:solidFill>
                  <a:srgbClr val="431407"/>
                </a:solidFill>
                <a:latin typeface="Segoe UI"/>
                <a:ea typeface="Segoe UI"/>
                <a:cs typeface="Segoe UI"/>
              </a:defRPr>
            </a:pPr>
            <a:r>
              <a:rPr sz="2325" b="1">
                <a:solidFill>
                  <a:srgbClr val="431407"/>
                </a:solidFill>
                <a:latin typeface="Segoe UI"/>
                <a:ea typeface="Segoe UI"/>
                <a:cs typeface="Segoe UI"/>
              </a:rPr>
              <a:t>Bangun tidur</a:t>
            </a:r>
          </a:p>
        </p:txBody>
      </p:sp>
      <p:sp>
        <p:nvSpPr>
          <p:cNvPr id="8" name="Nomor langkah 2">
            <a:extLst xmlns:a="http://schemas.openxmlformats.org/drawingml/2006/main">
              <a:ext uri="{FF2B5EF4-FFF2-40B4-BE49-F238E27FC236}">
                <a16:creationId xmlns:a16="http://schemas.microsoft.com/office/drawing/2014/main" id="{FFEE62BA-71BC-436B-84D9-88D910371BDF}"/>
              </a:ext>
            </a:extLst>
          </p:cNvPr>
          <p:cNvSpPr>
            <a:spLocks xmlns:a="http://schemas.openxmlformats.org/drawingml/2006/main" noGrp="1"/>
          </p:cNvSpPr>
          <p:nvPr/>
        </p:nvSpPr>
        <p:spPr>
          <a:xfrm xmlns:a="http://schemas.openxmlformats.org/drawingml/2006/main">
            <a:off x="4686300" y="1905000"/>
            <a:ext cx="438150" cy="438150"/>
          </a:xfrm>
          <a:prstGeom xmlns:a="http://schemas.openxmlformats.org/drawingml/2006/main" prst="ellipse">
            <a:avLst/>
          </a:prstGeom>
          <a:solidFill xmlns:a="http://schemas.openxmlformats.org/drawingml/2006/main">
            <a:srgbClr val="FB923C"/>
          </a:solidFill>
          <a:ln xmlns:a="http://schemas.openxmlformats.org/drawingml/2006/main" w="0">
            <a:noFill/>
          </a:ln>
        </p:spPr>
      </p:sp>
      <p:sp>
        <p:nvSpPr>
          <p:cNvPr id="9" name="Angka 1">
            <a:extLst xmlns:a="http://schemas.openxmlformats.org/drawingml/2006/main">
              <a:ext uri="{FF2B5EF4-FFF2-40B4-BE49-F238E27FC236}">
                <a16:creationId xmlns:a16="http://schemas.microsoft.com/office/drawing/2014/main" id="{C00BC027-50D8-47B5-B984-2FC7DDB23D82}"/>
              </a:ext>
            </a:extLst>
          </p:cNvPr>
          <p:cNvSpPr>
            <a:spLocks xmlns:a="http://schemas.openxmlformats.org/drawingml/2006/main" noGrp="1"/>
          </p:cNvSpPr>
          <p:nvPr/>
        </p:nvSpPr>
        <p:spPr>
          <a:xfrm xmlns:a="http://schemas.openxmlformats.org/drawingml/2006/main">
            <a:off x="4686300" y="1943100"/>
            <a:ext cx="438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b="1">
                <a:solidFill>
                  <a:srgbClr val="431407"/>
                </a:solidFill>
                <a:latin typeface="Segoe UI"/>
                <a:ea typeface="Segoe UI"/>
                <a:cs typeface="Segoe UI"/>
              </a:defRPr>
            </a:defPPr>
            <a:lvl1pPr algn="ctr">
              <a:defRPr sz="1950" b="1">
                <a:solidFill>
                  <a:srgbClr val="431407"/>
                </a:solidFill>
                <a:latin typeface="Segoe UI"/>
                <a:ea typeface="Segoe UI"/>
                <a:cs typeface="Segoe UI"/>
              </a:defRPr>
            </a:lvl1pPr>
            <a:lvl2pPr algn="ctr">
              <a:defRPr sz="1950" b="1">
                <a:solidFill>
                  <a:srgbClr val="431407"/>
                </a:solidFill>
                <a:latin typeface="Segoe UI"/>
                <a:ea typeface="Segoe UI"/>
                <a:cs typeface="Segoe UI"/>
              </a:defRPr>
            </a:lvl2pPr>
            <a:lvl3pPr algn="ctr">
              <a:defRPr sz="1950" b="1">
                <a:solidFill>
                  <a:srgbClr val="431407"/>
                </a:solidFill>
                <a:latin typeface="Segoe UI"/>
                <a:ea typeface="Segoe UI"/>
                <a:cs typeface="Segoe UI"/>
              </a:defRPr>
            </a:lvl3pPr>
            <a:lvl4pPr algn="ctr">
              <a:defRPr sz="1950" b="1">
                <a:solidFill>
                  <a:srgbClr val="431407"/>
                </a:solidFill>
                <a:latin typeface="Segoe UI"/>
                <a:ea typeface="Segoe UI"/>
                <a:cs typeface="Segoe UI"/>
              </a:defRPr>
            </a:lvl4pPr>
            <a:lvl5pPr algn="ctr">
              <a:defRPr sz="1950" b="1">
                <a:solidFill>
                  <a:srgbClr val="431407"/>
                </a:solidFill>
                <a:latin typeface="Segoe UI"/>
                <a:ea typeface="Segoe UI"/>
                <a:cs typeface="Segoe UI"/>
              </a:defRPr>
            </a:lvl5pPr>
            <a:lvl6pPr algn="ctr">
              <a:defRPr sz="1950" b="1">
                <a:solidFill>
                  <a:srgbClr val="431407"/>
                </a:solidFill>
                <a:latin typeface="Segoe UI"/>
                <a:ea typeface="Segoe UI"/>
                <a:cs typeface="Segoe UI"/>
              </a:defRPr>
            </a:lvl6pPr>
            <a:lvl7pPr algn="ctr">
              <a:defRPr sz="1950" b="1">
                <a:solidFill>
                  <a:srgbClr val="431407"/>
                </a:solidFill>
                <a:latin typeface="Segoe UI"/>
                <a:ea typeface="Segoe UI"/>
                <a:cs typeface="Segoe UI"/>
              </a:defRPr>
            </a:lvl7pPr>
            <a:lvl8pPr algn="ctr">
              <a:defRPr sz="1950" b="1">
                <a:solidFill>
                  <a:srgbClr val="431407"/>
                </a:solidFill>
                <a:latin typeface="Segoe UI"/>
                <a:ea typeface="Segoe UI"/>
                <a:cs typeface="Segoe UI"/>
              </a:defRPr>
            </a:lvl8pPr>
            <a:lvl9pPr algn="ctr">
              <a:defRPr sz="1950" b="1">
                <a:solidFill>
                  <a:srgbClr val="431407"/>
                </a:solidFill>
                <a:latin typeface="Segoe UI"/>
                <a:ea typeface="Segoe UI"/>
                <a:cs typeface="Segoe UI"/>
              </a:defRPr>
            </a:lvl9pPr>
          </a:lstStyle>
          <a:p xmlns:a="http://schemas.openxmlformats.org/drawingml/2006/main">
            <a:pPr algn="ctr">
              <a:defRPr sz="1950" b="1">
                <a:solidFill>
                  <a:srgbClr val="431407"/>
                </a:solidFill>
                <a:latin typeface="Segoe UI"/>
                <a:ea typeface="Segoe UI"/>
                <a:cs typeface="Segoe UI"/>
              </a:defRPr>
            </a:pPr>
            <a:r>
              <a:rPr sz="1950" b="1">
                <a:solidFill>
                  <a:srgbClr val="431407"/>
                </a:solidFill>
                <a:latin typeface="Segoe UI"/>
                <a:ea typeface="Segoe UI"/>
                <a:cs typeface="Segoe UI"/>
              </a:rPr>
              <a:t>2</a:t>
            </a:r>
          </a:p>
        </p:txBody>
      </p:sp>
      <p:pic>
        <p:nvPicPr>
          <p:cNvPr id="10" name="">
            <a:extLst xmlns:a="http://schemas.openxmlformats.org/drawingml/2006/main">
              <a:ext uri="{FF2B5EF4-FFF2-40B4-BE49-F238E27FC236}">
                <a16:creationId xmlns:a16="http://schemas.microsoft.com/office/drawing/2014/main" id="{12CFD7F6-C82A-406A-8EE9-320A08A9B382}"/>
              </a:ext>
            </a:extLst>
          </p:cNvPr>
          <p:cNvPicPr>
            <a:picLocks xmlns:a="http://schemas.openxmlformats.org/drawingml/2006/main" noChangeAspect="1"/>
          </p:cNvPicPr>
          <p:nvPr/>
        </p:nvPicPr>
        <p:blipFill>
          <a:blip xmlns:r="http://schemas.openxmlformats.org/officeDocument/2006/relationships" xmlns:a="http://schemas.openxmlformats.org/drawingml/2006/main" r:embed="R8d77773e01b04242"/>
          <a:stretch xmlns:a="http://schemas.openxmlformats.org/drawingml/2006/main"/>
        </p:blipFill>
        <p:spPr>
          <a:xfrm xmlns:a="http://schemas.openxmlformats.org/drawingml/2006/main">
            <a:off x="4705350" y="2476500"/>
            <a:ext cx="2571750" cy="2571750"/>
          </a:xfrm>
          <a:prstGeom xmlns:a="http://schemas.openxmlformats.org/drawingml/2006/main" prst="rect">
            <a:avLst/>
          </a:prstGeom>
        </p:spPr>
      </p:pic>
      <p:sp>
        <p:nvSpPr>
          <p:cNvPr id="11" name="Arah langkah 1">
            <a:extLst xmlns:a="http://schemas.openxmlformats.org/drawingml/2006/main">
              <a:ext uri="{FF2B5EF4-FFF2-40B4-BE49-F238E27FC236}">
                <a16:creationId xmlns:a16="http://schemas.microsoft.com/office/drawing/2014/main" id="{739BC06E-5145-4EE2-B560-D6A84125F690}"/>
              </a:ext>
            </a:extLst>
          </p:cNvPr>
          <p:cNvSpPr>
            <a:spLocks xmlns:a="http://schemas.openxmlformats.org/drawingml/2006/main" noGrp="1"/>
          </p:cNvSpPr>
          <p:nvPr/>
        </p:nvSpPr>
        <p:spPr>
          <a:xfrm xmlns:a="http://schemas.openxmlformats.org/drawingml/2006/main">
            <a:off x="7753350" y="3238500"/>
            <a:ext cx="5143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200" b="1">
                <a:solidFill>
                  <a:srgbClr val="9A3412"/>
                </a:solidFill>
                <a:latin typeface="Segoe UI"/>
                <a:ea typeface="Segoe UI"/>
                <a:cs typeface="Segoe UI"/>
              </a:defRPr>
            </a:defPPr>
            <a:lvl1pPr algn="l">
              <a:defRPr sz="4200" b="1">
                <a:solidFill>
                  <a:srgbClr val="9A3412"/>
                </a:solidFill>
                <a:latin typeface="Segoe UI"/>
                <a:ea typeface="Segoe UI"/>
                <a:cs typeface="Segoe UI"/>
              </a:defRPr>
            </a:lvl1pPr>
            <a:lvl2pPr algn="l">
              <a:defRPr sz="4200" b="1">
                <a:solidFill>
                  <a:srgbClr val="9A3412"/>
                </a:solidFill>
                <a:latin typeface="Segoe UI"/>
                <a:ea typeface="Segoe UI"/>
                <a:cs typeface="Segoe UI"/>
              </a:defRPr>
            </a:lvl2pPr>
            <a:lvl3pPr algn="l">
              <a:defRPr sz="4200" b="1">
                <a:solidFill>
                  <a:srgbClr val="9A3412"/>
                </a:solidFill>
                <a:latin typeface="Segoe UI"/>
                <a:ea typeface="Segoe UI"/>
                <a:cs typeface="Segoe UI"/>
              </a:defRPr>
            </a:lvl3pPr>
            <a:lvl4pPr algn="l">
              <a:defRPr sz="4200" b="1">
                <a:solidFill>
                  <a:srgbClr val="9A3412"/>
                </a:solidFill>
                <a:latin typeface="Segoe UI"/>
                <a:ea typeface="Segoe UI"/>
                <a:cs typeface="Segoe UI"/>
              </a:defRPr>
            </a:lvl4pPr>
            <a:lvl5pPr algn="l">
              <a:defRPr sz="4200" b="1">
                <a:solidFill>
                  <a:srgbClr val="9A3412"/>
                </a:solidFill>
                <a:latin typeface="Segoe UI"/>
                <a:ea typeface="Segoe UI"/>
                <a:cs typeface="Segoe UI"/>
              </a:defRPr>
            </a:lvl5pPr>
            <a:lvl6pPr algn="l">
              <a:defRPr sz="4200" b="1">
                <a:solidFill>
                  <a:srgbClr val="9A3412"/>
                </a:solidFill>
                <a:latin typeface="Segoe UI"/>
                <a:ea typeface="Segoe UI"/>
                <a:cs typeface="Segoe UI"/>
              </a:defRPr>
            </a:lvl6pPr>
            <a:lvl7pPr algn="l">
              <a:defRPr sz="4200" b="1">
                <a:solidFill>
                  <a:srgbClr val="9A3412"/>
                </a:solidFill>
                <a:latin typeface="Segoe UI"/>
                <a:ea typeface="Segoe UI"/>
                <a:cs typeface="Segoe UI"/>
              </a:defRPr>
            </a:lvl7pPr>
            <a:lvl8pPr algn="l">
              <a:defRPr sz="4200" b="1">
                <a:solidFill>
                  <a:srgbClr val="9A3412"/>
                </a:solidFill>
                <a:latin typeface="Segoe UI"/>
                <a:ea typeface="Segoe UI"/>
                <a:cs typeface="Segoe UI"/>
              </a:defRPr>
            </a:lvl8pPr>
            <a:lvl9pPr algn="l">
              <a:defRPr sz="4200" b="1">
                <a:solidFill>
                  <a:srgbClr val="9A3412"/>
                </a:solidFill>
                <a:latin typeface="Segoe UI"/>
                <a:ea typeface="Segoe UI"/>
                <a:cs typeface="Segoe UI"/>
              </a:defRPr>
            </a:lvl9pPr>
          </a:lstStyle>
          <a:p xmlns:a="http://schemas.openxmlformats.org/drawingml/2006/main">
            <a:pPr algn="l">
              <a:defRPr sz="4200" b="1">
                <a:solidFill>
                  <a:srgbClr val="9A3412"/>
                </a:solidFill>
                <a:latin typeface="Segoe UI"/>
                <a:ea typeface="Segoe UI"/>
                <a:cs typeface="Segoe UI"/>
              </a:defRPr>
            </a:pPr>
            <a:r>
              <a:rPr sz="4200" b="1">
                <a:solidFill>
                  <a:srgbClr val="9A3412"/>
                </a:solidFill>
                <a:latin typeface="Segoe UI"/>
                <a:ea typeface="Segoe UI"/>
                <a:cs typeface="Segoe UI"/>
              </a:rPr>
              <a:t>→</a:t>
            </a:r>
          </a:p>
        </p:txBody>
      </p:sp>
      <p:sp>
        <p:nvSpPr>
          <p:cNvPr id="12" name="Kegiatan sepatu">
            <a:extLst xmlns:a="http://schemas.openxmlformats.org/drawingml/2006/main">
              <a:ext uri="{FF2B5EF4-FFF2-40B4-BE49-F238E27FC236}">
                <a16:creationId xmlns:a16="http://schemas.microsoft.com/office/drawing/2014/main" id="{D77CE6B4-5390-4F42-91F2-BE51C912088B}"/>
              </a:ext>
            </a:extLst>
          </p:cNvPr>
          <p:cNvSpPr>
            <a:spLocks xmlns:a="http://schemas.openxmlformats.org/drawingml/2006/main" noGrp="1"/>
          </p:cNvSpPr>
          <p:nvPr/>
        </p:nvSpPr>
        <p:spPr>
          <a:xfrm xmlns:a="http://schemas.openxmlformats.org/drawingml/2006/main">
            <a:off x="4419600" y="5238750"/>
            <a:ext cx="33813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325" b="1">
                <a:solidFill>
                  <a:srgbClr val="431407"/>
                </a:solidFill>
                <a:latin typeface="Segoe UI"/>
                <a:ea typeface="Segoe UI"/>
                <a:cs typeface="Segoe UI"/>
              </a:defRPr>
            </a:defPPr>
            <a:lvl1pPr algn="ctr">
              <a:defRPr sz="2325" b="1">
                <a:solidFill>
                  <a:srgbClr val="431407"/>
                </a:solidFill>
                <a:latin typeface="Segoe UI"/>
                <a:ea typeface="Segoe UI"/>
                <a:cs typeface="Segoe UI"/>
              </a:defRPr>
            </a:lvl1pPr>
            <a:lvl2pPr algn="ctr">
              <a:defRPr sz="2325" b="1">
                <a:solidFill>
                  <a:srgbClr val="431407"/>
                </a:solidFill>
                <a:latin typeface="Segoe UI"/>
                <a:ea typeface="Segoe UI"/>
                <a:cs typeface="Segoe UI"/>
              </a:defRPr>
            </a:lvl2pPr>
            <a:lvl3pPr algn="ctr">
              <a:defRPr sz="2325" b="1">
                <a:solidFill>
                  <a:srgbClr val="431407"/>
                </a:solidFill>
                <a:latin typeface="Segoe UI"/>
                <a:ea typeface="Segoe UI"/>
                <a:cs typeface="Segoe UI"/>
              </a:defRPr>
            </a:lvl3pPr>
            <a:lvl4pPr algn="ctr">
              <a:defRPr sz="2325" b="1">
                <a:solidFill>
                  <a:srgbClr val="431407"/>
                </a:solidFill>
                <a:latin typeface="Segoe UI"/>
                <a:ea typeface="Segoe UI"/>
                <a:cs typeface="Segoe UI"/>
              </a:defRPr>
            </a:lvl4pPr>
            <a:lvl5pPr algn="ctr">
              <a:defRPr sz="2325" b="1">
                <a:solidFill>
                  <a:srgbClr val="431407"/>
                </a:solidFill>
                <a:latin typeface="Segoe UI"/>
                <a:ea typeface="Segoe UI"/>
                <a:cs typeface="Segoe UI"/>
              </a:defRPr>
            </a:lvl5pPr>
            <a:lvl6pPr algn="ctr">
              <a:defRPr sz="2325" b="1">
                <a:solidFill>
                  <a:srgbClr val="431407"/>
                </a:solidFill>
                <a:latin typeface="Segoe UI"/>
                <a:ea typeface="Segoe UI"/>
                <a:cs typeface="Segoe UI"/>
              </a:defRPr>
            </a:lvl6pPr>
            <a:lvl7pPr algn="ctr">
              <a:defRPr sz="2325" b="1">
                <a:solidFill>
                  <a:srgbClr val="431407"/>
                </a:solidFill>
                <a:latin typeface="Segoe UI"/>
                <a:ea typeface="Segoe UI"/>
                <a:cs typeface="Segoe UI"/>
              </a:defRPr>
            </a:lvl7pPr>
            <a:lvl8pPr algn="ctr">
              <a:defRPr sz="2325" b="1">
                <a:solidFill>
                  <a:srgbClr val="431407"/>
                </a:solidFill>
                <a:latin typeface="Segoe UI"/>
                <a:ea typeface="Segoe UI"/>
                <a:cs typeface="Segoe UI"/>
              </a:defRPr>
            </a:lvl8pPr>
            <a:lvl9pPr algn="ctr">
              <a:defRPr sz="2325" b="1">
                <a:solidFill>
                  <a:srgbClr val="431407"/>
                </a:solidFill>
                <a:latin typeface="Segoe UI"/>
                <a:ea typeface="Segoe UI"/>
                <a:cs typeface="Segoe UI"/>
              </a:defRPr>
            </a:lvl9pPr>
          </a:lstStyle>
          <a:p xmlns:a="http://schemas.openxmlformats.org/drawingml/2006/main">
            <a:pPr algn="ctr">
              <a:defRPr sz="2325" b="1">
                <a:solidFill>
                  <a:srgbClr val="431407"/>
                </a:solidFill>
                <a:latin typeface="Segoe UI"/>
                <a:ea typeface="Segoe UI"/>
                <a:cs typeface="Segoe UI"/>
              </a:defRPr>
            </a:pPr>
            <a:r>
              <a:rPr sz="2325" b="1">
                <a:solidFill>
                  <a:srgbClr val="431407"/>
                </a:solidFill>
                <a:latin typeface="Segoe UI"/>
                <a:ea typeface="Segoe UI"/>
                <a:cs typeface="Segoe UI"/>
              </a:rPr>
              <a:t>Memakai sepatu</a:t>
            </a:r>
          </a:p>
        </p:txBody>
      </p:sp>
      <p:sp>
        <p:nvSpPr>
          <p:cNvPr id="13" name="Nomor langkah 3">
            <a:extLst xmlns:a="http://schemas.openxmlformats.org/drawingml/2006/main">
              <a:ext uri="{FF2B5EF4-FFF2-40B4-BE49-F238E27FC236}">
                <a16:creationId xmlns:a16="http://schemas.microsoft.com/office/drawing/2014/main" id="{50E759F8-CE9D-4B28-A545-A3A83BB7CCE4}"/>
              </a:ext>
            </a:extLst>
          </p:cNvPr>
          <p:cNvSpPr>
            <a:spLocks xmlns:a="http://schemas.openxmlformats.org/drawingml/2006/main" noGrp="1"/>
          </p:cNvSpPr>
          <p:nvPr/>
        </p:nvSpPr>
        <p:spPr>
          <a:xfrm xmlns:a="http://schemas.openxmlformats.org/drawingml/2006/main">
            <a:off x="8496300" y="1905000"/>
            <a:ext cx="438150" cy="438150"/>
          </a:xfrm>
          <a:prstGeom xmlns:a="http://schemas.openxmlformats.org/drawingml/2006/main" prst="ellipse">
            <a:avLst/>
          </a:prstGeom>
          <a:solidFill xmlns:a="http://schemas.openxmlformats.org/drawingml/2006/main">
            <a:srgbClr val="FB923C"/>
          </a:solidFill>
          <a:ln xmlns:a="http://schemas.openxmlformats.org/drawingml/2006/main" w="0">
            <a:noFill/>
          </a:ln>
        </p:spPr>
      </p:sp>
      <p:sp>
        <p:nvSpPr>
          <p:cNvPr id="14" name="Angka 2">
            <a:extLst xmlns:a="http://schemas.openxmlformats.org/drawingml/2006/main">
              <a:ext uri="{FF2B5EF4-FFF2-40B4-BE49-F238E27FC236}">
                <a16:creationId xmlns:a16="http://schemas.microsoft.com/office/drawing/2014/main" id="{886806F5-29ED-4488-AA28-12C6F7E7CFF0}"/>
              </a:ext>
            </a:extLst>
          </p:cNvPr>
          <p:cNvSpPr>
            <a:spLocks xmlns:a="http://schemas.openxmlformats.org/drawingml/2006/main" noGrp="1"/>
          </p:cNvSpPr>
          <p:nvPr/>
        </p:nvSpPr>
        <p:spPr>
          <a:xfrm xmlns:a="http://schemas.openxmlformats.org/drawingml/2006/main">
            <a:off x="8496300" y="1943100"/>
            <a:ext cx="4381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1950" b="1">
                <a:solidFill>
                  <a:srgbClr val="431407"/>
                </a:solidFill>
                <a:latin typeface="Segoe UI"/>
                <a:ea typeface="Segoe UI"/>
                <a:cs typeface="Segoe UI"/>
              </a:defRPr>
            </a:defPPr>
            <a:lvl1pPr algn="ctr">
              <a:defRPr sz="1950" b="1">
                <a:solidFill>
                  <a:srgbClr val="431407"/>
                </a:solidFill>
                <a:latin typeface="Segoe UI"/>
                <a:ea typeface="Segoe UI"/>
                <a:cs typeface="Segoe UI"/>
              </a:defRPr>
            </a:lvl1pPr>
            <a:lvl2pPr algn="ctr">
              <a:defRPr sz="1950" b="1">
                <a:solidFill>
                  <a:srgbClr val="431407"/>
                </a:solidFill>
                <a:latin typeface="Segoe UI"/>
                <a:ea typeface="Segoe UI"/>
                <a:cs typeface="Segoe UI"/>
              </a:defRPr>
            </a:lvl2pPr>
            <a:lvl3pPr algn="ctr">
              <a:defRPr sz="1950" b="1">
                <a:solidFill>
                  <a:srgbClr val="431407"/>
                </a:solidFill>
                <a:latin typeface="Segoe UI"/>
                <a:ea typeface="Segoe UI"/>
                <a:cs typeface="Segoe UI"/>
              </a:defRPr>
            </a:lvl3pPr>
            <a:lvl4pPr algn="ctr">
              <a:defRPr sz="1950" b="1">
                <a:solidFill>
                  <a:srgbClr val="431407"/>
                </a:solidFill>
                <a:latin typeface="Segoe UI"/>
                <a:ea typeface="Segoe UI"/>
                <a:cs typeface="Segoe UI"/>
              </a:defRPr>
            </a:lvl4pPr>
            <a:lvl5pPr algn="ctr">
              <a:defRPr sz="1950" b="1">
                <a:solidFill>
                  <a:srgbClr val="431407"/>
                </a:solidFill>
                <a:latin typeface="Segoe UI"/>
                <a:ea typeface="Segoe UI"/>
                <a:cs typeface="Segoe UI"/>
              </a:defRPr>
            </a:lvl5pPr>
            <a:lvl6pPr algn="ctr">
              <a:defRPr sz="1950" b="1">
                <a:solidFill>
                  <a:srgbClr val="431407"/>
                </a:solidFill>
                <a:latin typeface="Segoe UI"/>
                <a:ea typeface="Segoe UI"/>
                <a:cs typeface="Segoe UI"/>
              </a:defRPr>
            </a:lvl6pPr>
            <a:lvl7pPr algn="ctr">
              <a:defRPr sz="1950" b="1">
                <a:solidFill>
                  <a:srgbClr val="431407"/>
                </a:solidFill>
                <a:latin typeface="Segoe UI"/>
                <a:ea typeface="Segoe UI"/>
                <a:cs typeface="Segoe UI"/>
              </a:defRPr>
            </a:lvl7pPr>
            <a:lvl8pPr algn="ctr">
              <a:defRPr sz="1950" b="1">
                <a:solidFill>
                  <a:srgbClr val="431407"/>
                </a:solidFill>
                <a:latin typeface="Segoe UI"/>
                <a:ea typeface="Segoe UI"/>
                <a:cs typeface="Segoe UI"/>
              </a:defRPr>
            </a:lvl8pPr>
            <a:lvl9pPr algn="ctr">
              <a:defRPr sz="1950" b="1">
                <a:solidFill>
                  <a:srgbClr val="431407"/>
                </a:solidFill>
                <a:latin typeface="Segoe UI"/>
                <a:ea typeface="Segoe UI"/>
                <a:cs typeface="Segoe UI"/>
              </a:defRPr>
            </a:lvl9pPr>
          </a:lstStyle>
          <a:p xmlns:a="http://schemas.openxmlformats.org/drawingml/2006/main">
            <a:pPr algn="ctr">
              <a:defRPr sz="1950" b="1">
                <a:solidFill>
                  <a:srgbClr val="431407"/>
                </a:solidFill>
                <a:latin typeface="Segoe UI"/>
                <a:ea typeface="Segoe UI"/>
                <a:cs typeface="Segoe UI"/>
              </a:defRPr>
            </a:pPr>
            <a:r>
              <a:rPr sz="1950" b="1">
                <a:solidFill>
                  <a:srgbClr val="431407"/>
                </a:solidFill>
                <a:latin typeface="Segoe UI"/>
                <a:ea typeface="Segoe UI"/>
                <a:cs typeface="Segoe UI"/>
              </a:rPr>
              <a:t>3</a:t>
            </a:r>
          </a:p>
        </p:txBody>
      </p:sp>
      <p:pic>
        <p:nvPicPr>
          <p:cNvPr id="15" name="">
            <a:extLst xmlns:a="http://schemas.openxmlformats.org/drawingml/2006/main">
              <a:ext uri="{FF2B5EF4-FFF2-40B4-BE49-F238E27FC236}">
                <a16:creationId xmlns:a16="http://schemas.microsoft.com/office/drawing/2014/main" id="{C8C54B81-6A5F-4DF7-AEB7-8B1B82DC3E38}"/>
              </a:ext>
            </a:extLst>
          </p:cNvPr>
          <p:cNvPicPr>
            <a:picLocks xmlns:a="http://schemas.openxmlformats.org/drawingml/2006/main" noChangeAspect="1"/>
          </p:cNvPicPr>
          <p:nvPr/>
        </p:nvPicPr>
        <p:blipFill>
          <a:blip xmlns:r="http://schemas.openxmlformats.org/officeDocument/2006/relationships" xmlns:a="http://schemas.openxmlformats.org/drawingml/2006/main" r:embed="R3d898e411bab4ab5"/>
          <a:stretch xmlns:a="http://schemas.openxmlformats.org/drawingml/2006/main"/>
        </p:blipFill>
        <p:spPr>
          <a:xfrm xmlns:a="http://schemas.openxmlformats.org/drawingml/2006/main">
            <a:off x="8515350" y="2476500"/>
            <a:ext cx="2571750" cy="2571750"/>
          </a:xfrm>
          <a:prstGeom xmlns:a="http://schemas.openxmlformats.org/drawingml/2006/main" prst="rect">
            <a:avLst/>
          </a:prstGeom>
        </p:spPr>
      </p:pic>
      <p:sp>
        <p:nvSpPr>
          <p:cNvPr id="16" name="Kegiatan berangkat">
            <a:extLst xmlns:a="http://schemas.openxmlformats.org/drawingml/2006/main">
              <a:ext uri="{FF2B5EF4-FFF2-40B4-BE49-F238E27FC236}">
                <a16:creationId xmlns:a16="http://schemas.microsoft.com/office/drawing/2014/main" id="{027E5D08-6EB6-4217-9701-3E0BD4926FF6}"/>
              </a:ext>
            </a:extLst>
          </p:cNvPr>
          <p:cNvSpPr>
            <a:spLocks xmlns:a="http://schemas.openxmlformats.org/drawingml/2006/main" noGrp="1"/>
          </p:cNvSpPr>
          <p:nvPr/>
        </p:nvSpPr>
        <p:spPr>
          <a:xfrm xmlns:a="http://schemas.openxmlformats.org/drawingml/2006/main">
            <a:off x="8229600" y="5238750"/>
            <a:ext cx="33813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325" b="1">
                <a:solidFill>
                  <a:srgbClr val="431407"/>
                </a:solidFill>
                <a:latin typeface="Segoe UI"/>
                <a:ea typeface="Segoe UI"/>
                <a:cs typeface="Segoe UI"/>
              </a:defRPr>
            </a:defPPr>
            <a:lvl1pPr algn="ctr">
              <a:defRPr sz="2325" b="1">
                <a:solidFill>
                  <a:srgbClr val="431407"/>
                </a:solidFill>
                <a:latin typeface="Segoe UI"/>
                <a:ea typeface="Segoe UI"/>
                <a:cs typeface="Segoe UI"/>
              </a:defRPr>
            </a:lvl1pPr>
            <a:lvl2pPr algn="ctr">
              <a:defRPr sz="2325" b="1">
                <a:solidFill>
                  <a:srgbClr val="431407"/>
                </a:solidFill>
                <a:latin typeface="Segoe UI"/>
                <a:ea typeface="Segoe UI"/>
                <a:cs typeface="Segoe UI"/>
              </a:defRPr>
            </a:lvl2pPr>
            <a:lvl3pPr algn="ctr">
              <a:defRPr sz="2325" b="1">
                <a:solidFill>
                  <a:srgbClr val="431407"/>
                </a:solidFill>
                <a:latin typeface="Segoe UI"/>
                <a:ea typeface="Segoe UI"/>
                <a:cs typeface="Segoe UI"/>
              </a:defRPr>
            </a:lvl3pPr>
            <a:lvl4pPr algn="ctr">
              <a:defRPr sz="2325" b="1">
                <a:solidFill>
                  <a:srgbClr val="431407"/>
                </a:solidFill>
                <a:latin typeface="Segoe UI"/>
                <a:ea typeface="Segoe UI"/>
                <a:cs typeface="Segoe UI"/>
              </a:defRPr>
            </a:lvl4pPr>
            <a:lvl5pPr algn="ctr">
              <a:defRPr sz="2325" b="1">
                <a:solidFill>
                  <a:srgbClr val="431407"/>
                </a:solidFill>
                <a:latin typeface="Segoe UI"/>
                <a:ea typeface="Segoe UI"/>
                <a:cs typeface="Segoe UI"/>
              </a:defRPr>
            </a:lvl5pPr>
            <a:lvl6pPr algn="ctr">
              <a:defRPr sz="2325" b="1">
                <a:solidFill>
                  <a:srgbClr val="431407"/>
                </a:solidFill>
                <a:latin typeface="Segoe UI"/>
                <a:ea typeface="Segoe UI"/>
                <a:cs typeface="Segoe UI"/>
              </a:defRPr>
            </a:lvl6pPr>
            <a:lvl7pPr algn="ctr">
              <a:defRPr sz="2325" b="1">
                <a:solidFill>
                  <a:srgbClr val="431407"/>
                </a:solidFill>
                <a:latin typeface="Segoe UI"/>
                <a:ea typeface="Segoe UI"/>
                <a:cs typeface="Segoe UI"/>
              </a:defRPr>
            </a:lvl7pPr>
            <a:lvl8pPr algn="ctr">
              <a:defRPr sz="2325" b="1">
                <a:solidFill>
                  <a:srgbClr val="431407"/>
                </a:solidFill>
                <a:latin typeface="Segoe UI"/>
                <a:ea typeface="Segoe UI"/>
                <a:cs typeface="Segoe UI"/>
              </a:defRPr>
            </a:lvl8pPr>
            <a:lvl9pPr algn="ctr">
              <a:defRPr sz="2325" b="1">
                <a:solidFill>
                  <a:srgbClr val="431407"/>
                </a:solidFill>
                <a:latin typeface="Segoe UI"/>
                <a:ea typeface="Segoe UI"/>
                <a:cs typeface="Segoe UI"/>
              </a:defRPr>
            </a:lvl9pPr>
          </a:lstStyle>
          <a:p xmlns:a="http://schemas.openxmlformats.org/drawingml/2006/main">
            <a:pPr algn="ctr">
              <a:defRPr sz="2325" b="1">
                <a:solidFill>
                  <a:srgbClr val="431407"/>
                </a:solidFill>
                <a:latin typeface="Segoe UI"/>
                <a:ea typeface="Segoe UI"/>
                <a:cs typeface="Segoe UI"/>
              </a:defRPr>
            </a:pPr>
            <a:r>
              <a:rPr sz="2325" b="1">
                <a:solidFill>
                  <a:srgbClr val="431407"/>
                </a:solidFill>
                <a:latin typeface="Segoe UI"/>
                <a:ea typeface="Segoe UI"/>
                <a:cs typeface="Segoe UI"/>
              </a:rPr>
              <a:t>Berangkat sekolah</a:t>
            </a:r>
          </a:p>
        </p:txBody>
      </p:sp>
      <p:sp>
        <p:nvSpPr>
          <p:cNvPr id="17" name="Creakids">
            <a:extLst xmlns:a="http://schemas.openxmlformats.org/drawingml/2006/main">
              <a:ext uri="{FF2B5EF4-FFF2-40B4-BE49-F238E27FC236}">
                <a16:creationId xmlns:a16="http://schemas.microsoft.com/office/drawing/2014/main" id="{E79CDDD7-8F8E-4A61-962F-D2B632870359}"/>
              </a:ext>
            </a:extLst>
          </p:cNvPr>
          <p:cNvSpPr>
            <a:spLocks xmlns:a="http://schemas.openxmlformats.org/drawingml/2006/main" noGrp="1"/>
          </p:cNvSpPr>
          <p:nvPr/>
        </p:nvSpPr>
        <p:spPr>
          <a:xfrm xmlns:a="http://schemas.openxmlformats.org/drawingml/2006/main">
            <a:off x="609600" y="6381750"/>
            <a:ext cx="285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9A3412"/>
                </a:solidFill>
                <a:latin typeface="Segoe UI"/>
                <a:ea typeface="Segoe UI"/>
                <a:cs typeface="Segoe UI"/>
              </a:defRPr>
            </a:defPPr>
            <a:lvl1pPr algn="l">
              <a:defRPr sz="1500" b="1">
                <a:solidFill>
                  <a:srgbClr val="9A3412"/>
                </a:solidFill>
                <a:latin typeface="Segoe UI"/>
                <a:ea typeface="Segoe UI"/>
                <a:cs typeface="Segoe UI"/>
              </a:defRPr>
            </a:lvl1pPr>
            <a:lvl2pPr algn="l">
              <a:defRPr sz="1500" b="1">
                <a:solidFill>
                  <a:srgbClr val="9A3412"/>
                </a:solidFill>
                <a:latin typeface="Segoe UI"/>
                <a:ea typeface="Segoe UI"/>
                <a:cs typeface="Segoe UI"/>
              </a:defRPr>
            </a:lvl2pPr>
            <a:lvl3pPr algn="l">
              <a:defRPr sz="1500" b="1">
                <a:solidFill>
                  <a:srgbClr val="9A3412"/>
                </a:solidFill>
                <a:latin typeface="Segoe UI"/>
                <a:ea typeface="Segoe UI"/>
                <a:cs typeface="Segoe UI"/>
              </a:defRPr>
            </a:lvl3pPr>
            <a:lvl4pPr algn="l">
              <a:defRPr sz="1500" b="1">
                <a:solidFill>
                  <a:srgbClr val="9A3412"/>
                </a:solidFill>
                <a:latin typeface="Segoe UI"/>
                <a:ea typeface="Segoe UI"/>
                <a:cs typeface="Segoe UI"/>
              </a:defRPr>
            </a:lvl4pPr>
            <a:lvl5pPr algn="l">
              <a:defRPr sz="1500" b="1">
                <a:solidFill>
                  <a:srgbClr val="9A3412"/>
                </a:solidFill>
                <a:latin typeface="Segoe UI"/>
                <a:ea typeface="Segoe UI"/>
                <a:cs typeface="Segoe UI"/>
              </a:defRPr>
            </a:lvl5pPr>
            <a:lvl6pPr algn="l">
              <a:defRPr sz="1500" b="1">
                <a:solidFill>
                  <a:srgbClr val="9A3412"/>
                </a:solidFill>
                <a:latin typeface="Segoe UI"/>
                <a:ea typeface="Segoe UI"/>
                <a:cs typeface="Segoe UI"/>
              </a:defRPr>
            </a:lvl6pPr>
            <a:lvl7pPr algn="l">
              <a:defRPr sz="1500" b="1">
                <a:solidFill>
                  <a:srgbClr val="9A3412"/>
                </a:solidFill>
                <a:latin typeface="Segoe UI"/>
                <a:ea typeface="Segoe UI"/>
                <a:cs typeface="Segoe UI"/>
              </a:defRPr>
            </a:lvl7pPr>
            <a:lvl8pPr algn="l">
              <a:defRPr sz="1500" b="1">
                <a:solidFill>
                  <a:srgbClr val="9A3412"/>
                </a:solidFill>
                <a:latin typeface="Segoe UI"/>
                <a:ea typeface="Segoe UI"/>
                <a:cs typeface="Segoe UI"/>
              </a:defRPr>
            </a:lvl8pPr>
            <a:lvl9pPr algn="l">
              <a:defRPr sz="1500" b="1">
                <a:solidFill>
                  <a:srgbClr val="9A3412"/>
                </a:solidFill>
                <a:latin typeface="Segoe UI"/>
                <a:ea typeface="Segoe UI"/>
                <a:cs typeface="Segoe UI"/>
              </a:defRPr>
            </a:lvl9pPr>
          </a:lstStyle>
          <a:p xmlns:a="http://schemas.openxmlformats.org/drawingml/2006/main">
            <a:pPr algn="l">
              <a:defRPr sz="1500" b="1">
                <a:solidFill>
                  <a:srgbClr val="9A3412"/>
                </a:solidFill>
                <a:latin typeface="Segoe UI"/>
                <a:ea typeface="Segoe UI"/>
                <a:cs typeface="Segoe UI"/>
              </a:defRPr>
            </a:pPr>
            <a:r>
              <a:rPr sz="1500" b="1">
                <a:solidFill>
                  <a:srgbClr val="9A3412"/>
                </a:solidFill>
                <a:latin typeface="Segoe UI"/>
                <a:ea typeface="Segoe UI"/>
                <a:cs typeface="Segoe UI"/>
              </a:rPr>
              <a:t>Creakids</a:t>
            </a:r>
          </a:p>
        </p:txBody>
      </p:sp>
      <p:sp>
        <p:nvSpPr>
          <p:cNvPr id="18" name="Nomor slide">
            <a:extLst xmlns:a="http://schemas.openxmlformats.org/drawingml/2006/main">
              <a:ext uri="{FF2B5EF4-FFF2-40B4-BE49-F238E27FC236}">
                <a16:creationId xmlns:a16="http://schemas.microsoft.com/office/drawing/2014/main" id="{6B8FB892-93A5-422F-AAC3-785BEA4D67A7}"/>
              </a:ext>
            </a:extLst>
          </p:cNvPr>
          <p:cNvSpPr>
            <a:spLocks xmlns:a="http://schemas.openxmlformats.org/drawingml/2006/main" noGrp="1"/>
          </p:cNvSpPr>
          <p:nvPr/>
        </p:nvSpPr>
        <p:spPr>
          <a:xfrm xmlns:a="http://schemas.openxmlformats.org/drawingml/2006/main">
            <a:off x="10668000" y="6381750"/>
            <a:ext cx="914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57534E"/>
                </a:solidFill>
                <a:latin typeface="Segoe UI"/>
                <a:ea typeface="Segoe UI"/>
                <a:cs typeface="Segoe UI"/>
              </a:defRPr>
            </a:defPPr>
            <a:lvl1pPr algn="r">
              <a:defRPr sz="1500" b="0">
                <a:solidFill>
                  <a:srgbClr val="57534E"/>
                </a:solidFill>
                <a:latin typeface="Segoe UI"/>
                <a:ea typeface="Segoe UI"/>
                <a:cs typeface="Segoe UI"/>
              </a:defRPr>
            </a:lvl1pPr>
            <a:lvl2pPr algn="r">
              <a:defRPr sz="1500" b="0">
                <a:solidFill>
                  <a:srgbClr val="57534E"/>
                </a:solidFill>
                <a:latin typeface="Segoe UI"/>
                <a:ea typeface="Segoe UI"/>
                <a:cs typeface="Segoe UI"/>
              </a:defRPr>
            </a:lvl2pPr>
            <a:lvl3pPr algn="r">
              <a:defRPr sz="1500" b="0">
                <a:solidFill>
                  <a:srgbClr val="57534E"/>
                </a:solidFill>
                <a:latin typeface="Segoe UI"/>
                <a:ea typeface="Segoe UI"/>
                <a:cs typeface="Segoe UI"/>
              </a:defRPr>
            </a:lvl3pPr>
            <a:lvl4pPr algn="r">
              <a:defRPr sz="1500" b="0">
                <a:solidFill>
                  <a:srgbClr val="57534E"/>
                </a:solidFill>
                <a:latin typeface="Segoe UI"/>
                <a:ea typeface="Segoe UI"/>
                <a:cs typeface="Segoe UI"/>
              </a:defRPr>
            </a:lvl4pPr>
            <a:lvl5pPr algn="r">
              <a:defRPr sz="1500" b="0">
                <a:solidFill>
                  <a:srgbClr val="57534E"/>
                </a:solidFill>
                <a:latin typeface="Segoe UI"/>
                <a:ea typeface="Segoe UI"/>
                <a:cs typeface="Segoe UI"/>
              </a:defRPr>
            </a:lvl5pPr>
            <a:lvl6pPr algn="r">
              <a:defRPr sz="1500" b="0">
                <a:solidFill>
                  <a:srgbClr val="57534E"/>
                </a:solidFill>
                <a:latin typeface="Segoe UI"/>
                <a:ea typeface="Segoe UI"/>
                <a:cs typeface="Segoe UI"/>
              </a:defRPr>
            </a:lvl6pPr>
            <a:lvl7pPr algn="r">
              <a:defRPr sz="1500" b="0">
                <a:solidFill>
                  <a:srgbClr val="57534E"/>
                </a:solidFill>
                <a:latin typeface="Segoe UI"/>
                <a:ea typeface="Segoe UI"/>
                <a:cs typeface="Segoe UI"/>
              </a:defRPr>
            </a:lvl7pPr>
            <a:lvl8pPr algn="r">
              <a:defRPr sz="1500" b="0">
                <a:solidFill>
                  <a:srgbClr val="57534E"/>
                </a:solidFill>
                <a:latin typeface="Segoe UI"/>
                <a:ea typeface="Segoe UI"/>
                <a:cs typeface="Segoe UI"/>
              </a:defRPr>
            </a:lvl8pPr>
            <a:lvl9pPr algn="r">
              <a:defRPr sz="1500" b="0">
                <a:solidFill>
                  <a:srgbClr val="57534E"/>
                </a:solidFill>
                <a:latin typeface="Segoe UI"/>
                <a:ea typeface="Segoe UI"/>
                <a:cs typeface="Segoe UI"/>
              </a:defRPr>
            </a:lvl9pPr>
          </a:lstStyle>
          <a:p xmlns:a="http://schemas.openxmlformats.org/drawingml/2006/main">
            <a:pPr algn="r">
              <a:defRPr sz="1500" b="0">
                <a:solidFill>
                  <a:srgbClr val="57534E"/>
                </a:solidFill>
                <a:latin typeface="Segoe UI"/>
                <a:ea typeface="Segoe UI"/>
                <a:cs typeface="Segoe UI"/>
              </a:defRPr>
            </a:pPr>
            <a:r>
              <a:rPr sz="1500" b="0">
                <a:solidFill>
                  <a:srgbClr val="57534E"/>
                </a:solidFill>
                <a:latin typeface="Segoe UI"/>
                <a:ea typeface="Segoe UI"/>
                <a:cs typeface="Segoe UI"/>
              </a:rPr>
              <a:t>4 / 9</a:t>
            </a:r>
          </a:p>
        </p:txBody>
      </p:sp>
    </p:spTree>
    <p:extLst>
      <p:ext uri="{BB962C8B-B14F-4D97-AF65-F5344CB8AC3E}">
        <p14:creationId xmlns:p14="http://schemas.microsoft.com/office/powerpoint/2010/main" val="109484109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2" name="Judul">
            <a:extLst xmlns:a="http://schemas.openxmlformats.org/drawingml/2006/main">
              <a:ext uri="{FF2B5EF4-FFF2-40B4-BE49-F238E27FC236}">
                <a16:creationId xmlns:a16="http://schemas.microsoft.com/office/drawing/2014/main" id="{AEE7928D-1E2F-473A-A6A6-BCCC6B6A4D34}"/>
              </a:ext>
            </a:extLst>
          </p:cNvPr>
          <p:cNvSpPr>
            <a:spLocks xmlns:a="http://schemas.openxmlformats.org/drawingml/2006/main" noGrp="1"/>
          </p:cNvSpPr>
          <p:nvPr/>
        </p:nvSpPr>
        <p:spPr>
          <a:xfrm xmlns:a="http://schemas.openxmlformats.org/drawingml/2006/main">
            <a:off x="609600" y="495300"/>
            <a:ext cx="109728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050" b="1">
                <a:solidFill>
                  <a:srgbClr val="431407"/>
                </a:solidFill>
                <a:latin typeface="Segoe UI"/>
                <a:ea typeface="Segoe UI"/>
                <a:cs typeface="Segoe UI"/>
              </a:defRPr>
            </a:defPPr>
            <a:lvl1pPr algn="l">
              <a:defRPr sz="4050" b="1">
                <a:solidFill>
                  <a:srgbClr val="431407"/>
                </a:solidFill>
                <a:latin typeface="Segoe UI"/>
                <a:ea typeface="Segoe UI"/>
                <a:cs typeface="Segoe UI"/>
              </a:defRPr>
            </a:lvl1pPr>
            <a:lvl2pPr algn="l">
              <a:defRPr sz="4050" b="1">
                <a:solidFill>
                  <a:srgbClr val="431407"/>
                </a:solidFill>
                <a:latin typeface="Segoe UI"/>
                <a:ea typeface="Segoe UI"/>
                <a:cs typeface="Segoe UI"/>
              </a:defRPr>
            </a:lvl2pPr>
            <a:lvl3pPr algn="l">
              <a:defRPr sz="4050" b="1">
                <a:solidFill>
                  <a:srgbClr val="431407"/>
                </a:solidFill>
                <a:latin typeface="Segoe UI"/>
                <a:ea typeface="Segoe UI"/>
                <a:cs typeface="Segoe UI"/>
              </a:defRPr>
            </a:lvl3pPr>
            <a:lvl4pPr algn="l">
              <a:defRPr sz="4050" b="1">
                <a:solidFill>
                  <a:srgbClr val="431407"/>
                </a:solidFill>
                <a:latin typeface="Segoe UI"/>
                <a:ea typeface="Segoe UI"/>
                <a:cs typeface="Segoe UI"/>
              </a:defRPr>
            </a:lvl4pPr>
            <a:lvl5pPr algn="l">
              <a:defRPr sz="4050" b="1">
                <a:solidFill>
                  <a:srgbClr val="431407"/>
                </a:solidFill>
                <a:latin typeface="Segoe UI"/>
                <a:ea typeface="Segoe UI"/>
                <a:cs typeface="Segoe UI"/>
              </a:defRPr>
            </a:lvl5pPr>
            <a:lvl6pPr algn="l">
              <a:defRPr sz="4050" b="1">
                <a:solidFill>
                  <a:srgbClr val="431407"/>
                </a:solidFill>
                <a:latin typeface="Segoe UI"/>
                <a:ea typeface="Segoe UI"/>
                <a:cs typeface="Segoe UI"/>
              </a:defRPr>
            </a:lvl6pPr>
            <a:lvl7pPr algn="l">
              <a:defRPr sz="4050" b="1">
                <a:solidFill>
                  <a:srgbClr val="431407"/>
                </a:solidFill>
                <a:latin typeface="Segoe UI"/>
                <a:ea typeface="Segoe UI"/>
                <a:cs typeface="Segoe UI"/>
              </a:defRPr>
            </a:lvl7pPr>
            <a:lvl8pPr algn="l">
              <a:defRPr sz="4050" b="1">
                <a:solidFill>
                  <a:srgbClr val="431407"/>
                </a:solidFill>
                <a:latin typeface="Segoe UI"/>
                <a:ea typeface="Segoe UI"/>
                <a:cs typeface="Segoe UI"/>
              </a:defRPr>
            </a:lvl8pPr>
            <a:lvl9pPr algn="l">
              <a:defRPr sz="4050" b="1">
                <a:solidFill>
                  <a:srgbClr val="431407"/>
                </a:solidFill>
                <a:latin typeface="Segoe UI"/>
                <a:ea typeface="Segoe UI"/>
                <a:cs typeface="Segoe UI"/>
              </a:defRPr>
            </a:lvl9pPr>
          </a:lstStyle>
          <a:p xmlns:a="http://schemas.openxmlformats.org/drawingml/2006/main">
            <a:pPr algn="l">
              <a:defRPr sz="4050" b="1">
                <a:solidFill>
                  <a:srgbClr val="431407"/>
                </a:solidFill>
                <a:latin typeface="Segoe UI"/>
                <a:ea typeface="Segoe UI"/>
                <a:cs typeface="Segoe UI"/>
              </a:defRPr>
            </a:pPr>
            <a:r>
              <a:rPr sz="4050" b="1">
                <a:solidFill>
                  <a:srgbClr val="431407"/>
                </a:solidFill>
                <a:latin typeface="Segoe UI"/>
                <a:ea typeface="Segoe UI"/>
                <a:cs typeface="Segoe UI"/>
              </a:rPr>
              <a:t>Ada yang tertukar</a:t>
            </a:r>
          </a:p>
        </p:txBody>
      </p:sp>
      <p:sp>
        <p:nvSpPr>
          <p:cNvPr id="2" name="Petunjuk">
            <a:extLst xmlns:a="http://schemas.openxmlformats.org/drawingml/2006/main">
              <a:ext uri="{FF2B5EF4-FFF2-40B4-BE49-F238E27FC236}">
                <a16:creationId xmlns:a16="http://schemas.microsoft.com/office/drawing/2014/main" id="{97166EE6-F7D0-4E10-98B6-62BD1EB194A1}"/>
              </a:ext>
            </a:extLst>
          </p:cNvPr>
          <p:cNvSpPr>
            <a:spLocks xmlns:a="http://schemas.openxmlformats.org/drawingml/2006/main" noGrp="1"/>
          </p:cNvSpPr>
          <p:nvPr/>
        </p:nvSpPr>
        <p:spPr>
          <a:xfrm xmlns:a="http://schemas.openxmlformats.org/drawingml/2006/main">
            <a:off x="609600" y="12573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57534E"/>
                </a:solidFill>
                <a:latin typeface="Segoe UI"/>
                <a:ea typeface="Segoe UI"/>
                <a:cs typeface="Segoe UI"/>
              </a:defRPr>
            </a:defPPr>
            <a:lvl1pPr algn="l">
              <a:defRPr sz="2025" b="0">
                <a:solidFill>
                  <a:srgbClr val="57534E"/>
                </a:solidFill>
                <a:latin typeface="Segoe UI"/>
                <a:ea typeface="Segoe UI"/>
                <a:cs typeface="Segoe UI"/>
              </a:defRPr>
            </a:lvl1pPr>
            <a:lvl2pPr algn="l">
              <a:defRPr sz="2025" b="0">
                <a:solidFill>
                  <a:srgbClr val="57534E"/>
                </a:solidFill>
                <a:latin typeface="Segoe UI"/>
                <a:ea typeface="Segoe UI"/>
                <a:cs typeface="Segoe UI"/>
              </a:defRPr>
            </a:lvl2pPr>
            <a:lvl3pPr algn="l">
              <a:defRPr sz="2025" b="0">
                <a:solidFill>
                  <a:srgbClr val="57534E"/>
                </a:solidFill>
                <a:latin typeface="Segoe UI"/>
                <a:ea typeface="Segoe UI"/>
                <a:cs typeface="Segoe UI"/>
              </a:defRPr>
            </a:lvl3pPr>
            <a:lvl4pPr algn="l">
              <a:defRPr sz="2025" b="0">
                <a:solidFill>
                  <a:srgbClr val="57534E"/>
                </a:solidFill>
                <a:latin typeface="Segoe UI"/>
                <a:ea typeface="Segoe UI"/>
                <a:cs typeface="Segoe UI"/>
              </a:defRPr>
            </a:lvl4pPr>
            <a:lvl5pPr algn="l">
              <a:defRPr sz="2025" b="0">
                <a:solidFill>
                  <a:srgbClr val="57534E"/>
                </a:solidFill>
                <a:latin typeface="Segoe UI"/>
                <a:ea typeface="Segoe UI"/>
                <a:cs typeface="Segoe UI"/>
              </a:defRPr>
            </a:lvl5pPr>
            <a:lvl6pPr algn="l">
              <a:defRPr sz="2025" b="0">
                <a:solidFill>
                  <a:srgbClr val="57534E"/>
                </a:solidFill>
                <a:latin typeface="Segoe UI"/>
                <a:ea typeface="Segoe UI"/>
                <a:cs typeface="Segoe UI"/>
              </a:defRPr>
            </a:lvl6pPr>
            <a:lvl7pPr algn="l">
              <a:defRPr sz="2025" b="0">
                <a:solidFill>
                  <a:srgbClr val="57534E"/>
                </a:solidFill>
                <a:latin typeface="Segoe UI"/>
                <a:ea typeface="Segoe UI"/>
                <a:cs typeface="Segoe UI"/>
              </a:defRPr>
            </a:lvl7pPr>
            <a:lvl8pPr algn="l">
              <a:defRPr sz="2025" b="0">
                <a:solidFill>
                  <a:srgbClr val="57534E"/>
                </a:solidFill>
                <a:latin typeface="Segoe UI"/>
                <a:ea typeface="Segoe UI"/>
                <a:cs typeface="Segoe UI"/>
              </a:defRPr>
            </a:lvl8pPr>
            <a:lvl9pPr algn="l">
              <a:defRPr sz="2025" b="0">
                <a:solidFill>
                  <a:srgbClr val="57534E"/>
                </a:solidFill>
                <a:latin typeface="Segoe UI"/>
                <a:ea typeface="Segoe UI"/>
                <a:cs typeface="Segoe UI"/>
              </a:defRPr>
            </a:lvl9pPr>
          </a:lstStyle>
          <a:p xmlns:a="http://schemas.openxmlformats.org/drawingml/2006/main">
            <a:pPr algn="l">
              <a:defRPr sz="2025" b="0">
                <a:solidFill>
                  <a:srgbClr val="57534E"/>
                </a:solidFill>
                <a:latin typeface="Segoe UI"/>
                <a:ea typeface="Segoe UI"/>
                <a:cs typeface="Segoe UI"/>
              </a:defRPr>
            </a:pPr>
            <a:r>
              <a:rPr sz="2025" b="0">
                <a:solidFill>
                  <a:srgbClr val="57534E"/>
                </a:solidFill>
                <a:latin typeface="Segoe UI"/>
                <a:ea typeface="Segoe UI"/>
                <a:cs typeface="Segoe UI"/>
              </a:rPr>
              <a:t>Pilih kartu pertama, kedua, lalu ketiga untuk cerita berangkat sekolah.</a:t>
            </a:r>
          </a:p>
        </p:txBody>
      </p:sp>
      <p:pic>
        <p:nvPicPr>
          <p:cNvPr id="3" name="">
            <a:extLst xmlns:a="http://schemas.openxmlformats.org/drawingml/2006/main">
              <a:ext uri="{FF2B5EF4-FFF2-40B4-BE49-F238E27FC236}">
                <a16:creationId xmlns:a16="http://schemas.microsoft.com/office/drawing/2014/main" id="{D9B109D6-2B27-40E4-86AC-D208C62B5FB4}"/>
              </a:ext>
            </a:extLst>
          </p:cNvPr>
          <p:cNvPicPr>
            <a:picLocks xmlns:a="http://schemas.openxmlformats.org/drawingml/2006/main" noChangeAspect="1"/>
          </p:cNvPicPr>
          <p:nvPr/>
        </p:nvPicPr>
        <p:blipFill>
          <a:blip xmlns:r="http://schemas.openxmlformats.org/officeDocument/2006/relationships" xmlns:a="http://schemas.openxmlformats.org/drawingml/2006/main" r:embed="R8adbd1ab7f7d4390"/>
          <a:stretch xmlns:a="http://schemas.openxmlformats.org/drawingml/2006/main"/>
        </p:blipFill>
        <p:spPr>
          <a:xfrm xmlns:a="http://schemas.openxmlformats.org/drawingml/2006/main">
            <a:off x="800100" y="1905000"/>
            <a:ext cx="2952750" cy="2952750"/>
          </a:xfrm>
          <a:prstGeom xmlns:a="http://schemas.openxmlformats.org/drawingml/2006/main" prst="rect">
            <a:avLst/>
          </a:prstGeom>
        </p:spPr>
      </p:pic>
      <p:sp>
        <p:nvSpPr>
          <p:cNvPr id="4" name="Kegiatan berangkat">
            <a:extLst xmlns:a="http://schemas.openxmlformats.org/drawingml/2006/main">
              <a:ext uri="{FF2B5EF4-FFF2-40B4-BE49-F238E27FC236}">
                <a16:creationId xmlns:a16="http://schemas.microsoft.com/office/drawing/2014/main" id="{EC16B6E2-CF6E-4971-97BC-6BDBB4716B49}"/>
              </a:ext>
            </a:extLst>
          </p:cNvPr>
          <p:cNvSpPr>
            <a:spLocks xmlns:a="http://schemas.openxmlformats.org/drawingml/2006/main" noGrp="1"/>
          </p:cNvSpPr>
          <p:nvPr/>
        </p:nvSpPr>
        <p:spPr>
          <a:xfrm xmlns:a="http://schemas.openxmlformats.org/drawingml/2006/main">
            <a:off x="609600" y="5095875"/>
            <a:ext cx="33813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325" b="1">
                <a:solidFill>
                  <a:srgbClr val="431407"/>
                </a:solidFill>
                <a:latin typeface="Segoe UI"/>
                <a:ea typeface="Segoe UI"/>
                <a:cs typeface="Segoe UI"/>
              </a:defRPr>
            </a:defPPr>
            <a:lvl1pPr algn="ctr">
              <a:defRPr sz="2325" b="1">
                <a:solidFill>
                  <a:srgbClr val="431407"/>
                </a:solidFill>
                <a:latin typeface="Segoe UI"/>
                <a:ea typeface="Segoe UI"/>
                <a:cs typeface="Segoe UI"/>
              </a:defRPr>
            </a:lvl1pPr>
            <a:lvl2pPr algn="ctr">
              <a:defRPr sz="2325" b="1">
                <a:solidFill>
                  <a:srgbClr val="431407"/>
                </a:solidFill>
                <a:latin typeface="Segoe UI"/>
                <a:ea typeface="Segoe UI"/>
                <a:cs typeface="Segoe UI"/>
              </a:defRPr>
            </a:lvl2pPr>
            <a:lvl3pPr algn="ctr">
              <a:defRPr sz="2325" b="1">
                <a:solidFill>
                  <a:srgbClr val="431407"/>
                </a:solidFill>
                <a:latin typeface="Segoe UI"/>
                <a:ea typeface="Segoe UI"/>
                <a:cs typeface="Segoe UI"/>
              </a:defRPr>
            </a:lvl3pPr>
            <a:lvl4pPr algn="ctr">
              <a:defRPr sz="2325" b="1">
                <a:solidFill>
                  <a:srgbClr val="431407"/>
                </a:solidFill>
                <a:latin typeface="Segoe UI"/>
                <a:ea typeface="Segoe UI"/>
                <a:cs typeface="Segoe UI"/>
              </a:defRPr>
            </a:lvl4pPr>
            <a:lvl5pPr algn="ctr">
              <a:defRPr sz="2325" b="1">
                <a:solidFill>
                  <a:srgbClr val="431407"/>
                </a:solidFill>
                <a:latin typeface="Segoe UI"/>
                <a:ea typeface="Segoe UI"/>
                <a:cs typeface="Segoe UI"/>
              </a:defRPr>
            </a:lvl5pPr>
            <a:lvl6pPr algn="ctr">
              <a:defRPr sz="2325" b="1">
                <a:solidFill>
                  <a:srgbClr val="431407"/>
                </a:solidFill>
                <a:latin typeface="Segoe UI"/>
                <a:ea typeface="Segoe UI"/>
                <a:cs typeface="Segoe UI"/>
              </a:defRPr>
            </a:lvl6pPr>
            <a:lvl7pPr algn="ctr">
              <a:defRPr sz="2325" b="1">
                <a:solidFill>
                  <a:srgbClr val="431407"/>
                </a:solidFill>
                <a:latin typeface="Segoe UI"/>
                <a:ea typeface="Segoe UI"/>
                <a:cs typeface="Segoe UI"/>
              </a:defRPr>
            </a:lvl7pPr>
            <a:lvl8pPr algn="ctr">
              <a:defRPr sz="2325" b="1">
                <a:solidFill>
                  <a:srgbClr val="431407"/>
                </a:solidFill>
                <a:latin typeface="Segoe UI"/>
                <a:ea typeface="Segoe UI"/>
                <a:cs typeface="Segoe UI"/>
              </a:defRPr>
            </a:lvl8pPr>
            <a:lvl9pPr algn="ctr">
              <a:defRPr sz="2325" b="1">
                <a:solidFill>
                  <a:srgbClr val="431407"/>
                </a:solidFill>
                <a:latin typeface="Segoe UI"/>
                <a:ea typeface="Segoe UI"/>
                <a:cs typeface="Segoe UI"/>
              </a:defRPr>
            </a:lvl9pPr>
          </a:lstStyle>
          <a:p xmlns:a="http://schemas.openxmlformats.org/drawingml/2006/main">
            <a:pPr algn="ctr">
              <a:defRPr sz="2325" b="1">
                <a:solidFill>
                  <a:srgbClr val="431407"/>
                </a:solidFill>
                <a:latin typeface="Segoe UI"/>
                <a:ea typeface="Segoe UI"/>
                <a:cs typeface="Segoe UI"/>
              </a:defRPr>
            </a:pPr>
            <a:r>
              <a:rPr sz="2325" b="1">
                <a:solidFill>
                  <a:srgbClr val="431407"/>
                </a:solidFill>
                <a:latin typeface="Segoe UI"/>
                <a:ea typeface="Segoe UI"/>
                <a:cs typeface="Segoe UI"/>
              </a:rPr>
              <a:t>Berangkat sekolah</a:t>
            </a:r>
          </a:p>
        </p:txBody>
      </p:sp>
      <p:pic>
        <p:nvPicPr>
          <p:cNvPr id="5" name="">
            <a:extLst xmlns:a="http://schemas.openxmlformats.org/drawingml/2006/main">
              <a:ext uri="{FF2B5EF4-FFF2-40B4-BE49-F238E27FC236}">
                <a16:creationId xmlns:a16="http://schemas.microsoft.com/office/drawing/2014/main" id="{F99F4E0F-0596-4D9B-AA4F-9F605C7ED7FF}"/>
              </a:ext>
            </a:extLst>
          </p:cNvPr>
          <p:cNvPicPr>
            <a:picLocks xmlns:a="http://schemas.openxmlformats.org/drawingml/2006/main" noChangeAspect="1"/>
          </p:cNvPicPr>
          <p:nvPr/>
        </p:nvPicPr>
        <p:blipFill>
          <a:blip xmlns:r="http://schemas.openxmlformats.org/officeDocument/2006/relationships" xmlns:a="http://schemas.openxmlformats.org/drawingml/2006/main" r:embed="R8c38f67ebf994793"/>
          <a:stretch xmlns:a="http://schemas.openxmlformats.org/drawingml/2006/main"/>
        </p:blipFill>
        <p:spPr>
          <a:xfrm xmlns:a="http://schemas.openxmlformats.org/drawingml/2006/main">
            <a:off x="4610100" y="1905000"/>
            <a:ext cx="2952750" cy="2952750"/>
          </a:xfrm>
          <a:prstGeom xmlns:a="http://schemas.openxmlformats.org/drawingml/2006/main" prst="rect">
            <a:avLst/>
          </a:prstGeom>
        </p:spPr>
      </p:pic>
      <p:sp>
        <p:nvSpPr>
          <p:cNvPr id="6" name="Kegiatan bangun">
            <a:extLst xmlns:a="http://schemas.openxmlformats.org/drawingml/2006/main">
              <a:ext uri="{FF2B5EF4-FFF2-40B4-BE49-F238E27FC236}">
                <a16:creationId xmlns:a16="http://schemas.microsoft.com/office/drawing/2014/main" id="{C7A3699E-E8DB-4800-ABAF-784509954434}"/>
              </a:ext>
            </a:extLst>
          </p:cNvPr>
          <p:cNvSpPr>
            <a:spLocks xmlns:a="http://schemas.openxmlformats.org/drawingml/2006/main" noGrp="1"/>
          </p:cNvSpPr>
          <p:nvPr/>
        </p:nvSpPr>
        <p:spPr>
          <a:xfrm xmlns:a="http://schemas.openxmlformats.org/drawingml/2006/main">
            <a:off x="4419600" y="5095875"/>
            <a:ext cx="33813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325" b="1">
                <a:solidFill>
                  <a:srgbClr val="431407"/>
                </a:solidFill>
                <a:latin typeface="Segoe UI"/>
                <a:ea typeface="Segoe UI"/>
                <a:cs typeface="Segoe UI"/>
              </a:defRPr>
            </a:defPPr>
            <a:lvl1pPr algn="ctr">
              <a:defRPr sz="2325" b="1">
                <a:solidFill>
                  <a:srgbClr val="431407"/>
                </a:solidFill>
                <a:latin typeface="Segoe UI"/>
                <a:ea typeface="Segoe UI"/>
                <a:cs typeface="Segoe UI"/>
              </a:defRPr>
            </a:lvl1pPr>
            <a:lvl2pPr algn="ctr">
              <a:defRPr sz="2325" b="1">
                <a:solidFill>
                  <a:srgbClr val="431407"/>
                </a:solidFill>
                <a:latin typeface="Segoe UI"/>
                <a:ea typeface="Segoe UI"/>
                <a:cs typeface="Segoe UI"/>
              </a:defRPr>
            </a:lvl2pPr>
            <a:lvl3pPr algn="ctr">
              <a:defRPr sz="2325" b="1">
                <a:solidFill>
                  <a:srgbClr val="431407"/>
                </a:solidFill>
                <a:latin typeface="Segoe UI"/>
                <a:ea typeface="Segoe UI"/>
                <a:cs typeface="Segoe UI"/>
              </a:defRPr>
            </a:lvl3pPr>
            <a:lvl4pPr algn="ctr">
              <a:defRPr sz="2325" b="1">
                <a:solidFill>
                  <a:srgbClr val="431407"/>
                </a:solidFill>
                <a:latin typeface="Segoe UI"/>
                <a:ea typeface="Segoe UI"/>
                <a:cs typeface="Segoe UI"/>
              </a:defRPr>
            </a:lvl4pPr>
            <a:lvl5pPr algn="ctr">
              <a:defRPr sz="2325" b="1">
                <a:solidFill>
                  <a:srgbClr val="431407"/>
                </a:solidFill>
                <a:latin typeface="Segoe UI"/>
                <a:ea typeface="Segoe UI"/>
                <a:cs typeface="Segoe UI"/>
              </a:defRPr>
            </a:lvl5pPr>
            <a:lvl6pPr algn="ctr">
              <a:defRPr sz="2325" b="1">
                <a:solidFill>
                  <a:srgbClr val="431407"/>
                </a:solidFill>
                <a:latin typeface="Segoe UI"/>
                <a:ea typeface="Segoe UI"/>
                <a:cs typeface="Segoe UI"/>
              </a:defRPr>
            </a:lvl6pPr>
            <a:lvl7pPr algn="ctr">
              <a:defRPr sz="2325" b="1">
                <a:solidFill>
                  <a:srgbClr val="431407"/>
                </a:solidFill>
                <a:latin typeface="Segoe UI"/>
                <a:ea typeface="Segoe UI"/>
                <a:cs typeface="Segoe UI"/>
              </a:defRPr>
            </a:lvl7pPr>
            <a:lvl8pPr algn="ctr">
              <a:defRPr sz="2325" b="1">
                <a:solidFill>
                  <a:srgbClr val="431407"/>
                </a:solidFill>
                <a:latin typeface="Segoe UI"/>
                <a:ea typeface="Segoe UI"/>
                <a:cs typeface="Segoe UI"/>
              </a:defRPr>
            </a:lvl8pPr>
            <a:lvl9pPr algn="ctr">
              <a:defRPr sz="2325" b="1">
                <a:solidFill>
                  <a:srgbClr val="431407"/>
                </a:solidFill>
                <a:latin typeface="Segoe UI"/>
                <a:ea typeface="Segoe UI"/>
                <a:cs typeface="Segoe UI"/>
              </a:defRPr>
            </a:lvl9pPr>
          </a:lstStyle>
          <a:p xmlns:a="http://schemas.openxmlformats.org/drawingml/2006/main">
            <a:pPr algn="ctr">
              <a:defRPr sz="2325" b="1">
                <a:solidFill>
                  <a:srgbClr val="431407"/>
                </a:solidFill>
                <a:latin typeface="Segoe UI"/>
                <a:ea typeface="Segoe UI"/>
                <a:cs typeface="Segoe UI"/>
              </a:defRPr>
            </a:pPr>
            <a:r>
              <a:rPr sz="2325" b="1">
                <a:solidFill>
                  <a:srgbClr val="431407"/>
                </a:solidFill>
                <a:latin typeface="Segoe UI"/>
                <a:ea typeface="Segoe UI"/>
                <a:cs typeface="Segoe UI"/>
              </a:rPr>
              <a:t>Bangun tidur</a:t>
            </a:r>
          </a:p>
        </p:txBody>
      </p:sp>
      <p:pic>
        <p:nvPicPr>
          <p:cNvPr id="7" name="">
            <a:extLst xmlns:a="http://schemas.openxmlformats.org/drawingml/2006/main">
              <a:ext uri="{FF2B5EF4-FFF2-40B4-BE49-F238E27FC236}">
                <a16:creationId xmlns:a16="http://schemas.microsoft.com/office/drawing/2014/main" id="{5BF5B0E1-69CD-4926-A448-28FDA8C59D28}"/>
              </a:ext>
            </a:extLst>
          </p:cNvPr>
          <p:cNvPicPr>
            <a:picLocks xmlns:a="http://schemas.openxmlformats.org/drawingml/2006/main" noChangeAspect="1"/>
          </p:cNvPicPr>
          <p:nvPr/>
        </p:nvPicPr>
        <p:blipFill>
          <a:blip xmlns:r="http://schemas.openxmlformats.org/officeDocument/2006/relationships" xmlns:a="http://schemas.openxmlformats.org/drawingml/2006/main" r:embed="R38ce14ff72a148f9"/>
          <a:stretch xmlns:a="http://schemas.openxmlformats.org/drawingml/2006/main"/>
        </p:blipFill>
        <p:spPr>
          <a:xfrm xmlns:a="http://schemas.openxmlformats.org/drawingml/2006/main">
            <a:off x="8420100" y="1905000"/>
            <a:ext cx="2952750" cy="2952750"/>
          </a:xfrm>
          <a:prstGeom xmlns:a="http://schemas.openxmlformats.org/drawingml/2006/main" prst="rect">
            <a:avLst/>
          </a:prstGeom>
        </p:spPr>
      </p:pic>
      <p:sp>
        <p:nvSpPr>
          <p:cNvPr id="8" name="Kegiatan sepatu">
            <a:extLst xmlns:a="http://schemas.openxmlformats.org/drawingml/2006/main">
              <a:ext uri="{FF2B5EF4-FFF2-40B4-BE49-F238E27FC236}">
                <a16:creationId xmlns:a16="http://schemas.microsoft.com/office/drawing/2014/main" id="{4536735E-2CA8-4116-831D-B725D2FC0FC7}"/>
              </a:ext>
            </a:extLst>
          </p:cNvPr>
          <p:cNvSpPr>
            <a:spLocks xmlns:a="http://schemas.openxmlformats.org/drawingml/2006/main" noGrp="1"/>
          </p:cNvSpPr>
          <p:nvPr/>
        </p:nvSpPr>
        <p:spPr>
          <a:xfrm xmlns:a="http://schemas.openxmlformats.org/drawingml/2006/main">
            <a:off x="8229600" y="5095875"/>
            <a:ext cx="3381375"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325" b="1">
                <a:solidFill>
                  <a:srgbClr val="431407"/>
                </a:solidFill>
                <a:latin typeface="Segoe UI"/>
                <a:ea typeface="Segoe UI"/>
                <a:cs typeface="Segoe UI"/>
              </a:defRPr>
            </a:defPPr>
            <a:lvl1pPr algn="ctr">
              <a:defRPr sz="2325" b="1">
                <a:solidFill>
                  <a:srgbClr val="431407"/>
                </a:solidFill>
                <a:latin typeface="Segoe UI"/>
                <a:ea typeface="Segoe UI"/>
                <a:cs typeface="Segoe UI"/>
              </a:defRPr>
            </a:lvl1pPr>
            <a:lvl2pPr algn="ctr">
              <a:defRPr sz="2325" b="1">
                <a:solidFill>
                  <a:srgbClr val="431407"/>
                </a:solidFill>
                <a:latin typeface="Segoe UI"/>
                <a:ea typeface="Segoe UI"/>
                <a:cs typeface="Segoe UI"/>
              </a:defRPr>
            </a:lvl2pPr>
            <a:lvl3pPr algn="ctr">
              <a:defRPr sz="2325" b="1">
                <a:solidFill>
                  <a:srgbClr val="431407"/>
                </a:solidFill>
                <a:latin typeface="Segoe UI"/>
                <a:ea typeface="Segoe UI"/>
                <a:cs typeface="Segoe UI"/>
              </a:defRPr>
            </a:lvl3pPr>
            <a:lvl4pPr algn="ctr">
              <a:defRPr sz="2325" b="1">
                <a:solidFill>
                  <a:srgbClr val="431407"/>
                </a:solidFill>
                <a:latin typeface="Segoe UI"/>
                <a:ea typeface="Segoe UI"/>
                <a:cs typeface="Segoe UI"/>
              </a:defRPr>
            </a:lvl4pPr>
            <a:lvl5pPr algn="ctr">
              <a:defRPr sz="2325" b="1">
                <a:solidFill>
                  <a:srgbClr val="431407"/>
                </a:solidFill>
                <a:latin typeface="Segoe UI"/>
                <a:ea typeface="Segoe UI"/>
                <a:cs typeface="Segoe UI"/>
              </a:defRPr>
            </a:lvl5pPr>
            <a:lvl6pPr algn="ctr">
              <a:defRPr sz="2325" b="1">
                <a:solidFill>
                  <a:srgbClr val="431407"/>
                </a:solidFill>
                <a:latin typeface="Segoe UI"/>
                <a:ea typeface="Segoe UI"/>
                <a:cs typeface="Segoe UI"/>
              </a:defRPr>
            </a:lvl6pPr>
            <a:lvl7pPr algn="ctr">
              <a:defRPr sz="2325" b="1">
                <a:solidFill>
                  <a:srgbClr val="431407"/>
                </a:solidFill>
                <a:latin typeface="Segoe UI"/>
                <a:ea typeface="Segoe UI"/>
                <a:cs typeface="Segoe UI"/>
              </a:defRPr>
            </a:lvl7pPr>
            <a:lvl8pPr algn="ctr">
              <a:defRPr sz="2325" b="1">
                <a:solidFill>
                  <a:srgbClr val="431407"/>
                </a:solidFill>
                <a:latin typeface="Segoe UI"/>
                <a:ea typeface="Segoe UI"/>
                <a:cs typeface="Segoe UI"/>
              </a:defRPr>
            </a:lvl8pPr>
            <a:lvl9pPr algn="ctr">
              <a:defRPr sz="2325" b="1">
                <a:solidFill>
                  <a:srgbClr val="431407"/>
                </a:solidFill>
                <a:latin typeface="Segoe UI"/>
                <a:ea typeface="Segoe UI"/>
                <a:cs typeface="Segoe UI"/>
              </a:defRPr>
            </a:lvl9pPr>
          </a:lstStyle>
          <a:p xmlns:a="http://schemas.openxmlformats.org/drawingml/2006/main">
            <a:pPr algn="ctr">
              <a:defRPr sz="2325" b="1">
                <a:solidFill>
                  <a:srgbClr val="431407"/>
                </a:solidFill>
                <a:latin typeface="Segoe UI"/>
                <a:ea typeface="Segoe UI"/>
                <a:cs typeface="Segoe UI"/>
              </a:defRPr>
            </a:pPr>
            <a:r>
              <a:rPr sz="2325" b="1">
                <a:solidFill>
                  <a:srgbClr val="431407"/>
                </a:solidFill>
                <a:latin typeface="Segoe UI"/>
                <a:ea typeface="Segoe UI"/>
                <a:cs typeface="Segoe UI"/>
              </a:rPr>
              <a:t>Memakai sepatu</a:t>
            </a:r>
          </a:p>
        </p:txBody>
      </p:sp>
      <p:sp>
        <p:nvSpPr>
          <p:cNvPr id="9" name="Petunjuk kartu">
            <a:extLst xmlns:a="http://schemas.openxmlformats.org/drawingml/2006/main">
              <a:ext uri="{FF2B5EF4-FFF2-40B4-BE49-F238E27FC236}">
                <a16:creationId xmlns:a16="http://schemas.microsoft.com/office/drawing/2014/main" id="{432171BF-C3F9-4BC4-A39B-4A148B4A0EC5}"/>
              </a:ext>
            </a:extLst>
          </p:cNvPr>
          <p:cNvSpPr>
            <a:spLocks xmlns:a="http://schemas.openxmlformats.org/drawingml/2006/main" noGrp="1"/>
          </p:cNvSpPr>
          <p:nvPr/>
        </p:nvSpPr>
        <p:spPr>
          <a:xfrm xmlns:a="http://schemas.openxmlformats.org/drawingml/2006/main">
            <a:off x="609600" y="5857875"/>
            <a:ext cx="10763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57534E"/>
                </a:solidFill>
                <a:latin typeface="Segoe UI"/>
                <a:ea typeface="Segoe UI"/>
                <a:cs typeface="Segoe UI"/>
              </a:defRPr>
            </a:defPPr>
            <a:lvl1pPr algn="l">
              <a:defRPr sz="2025" b="0">
                <a:solidFill>
                  <a:srgbClr val="57534E"/>
                </a:solidFill>
                <a:latin typeface="Segoe UI"/>
                <a:ea typeface="Segoe UI"/>
                <a:cs typeface="Segoe UI"/>
              </a:defRPr>
            </a:lvl1pPr>
            <a:lvl2pPr algn="l">
              <a:defRPr sz="2025" b="0">
                <a:solidFill>
                  <a:srgbClr val="57534E"/>
                </a:solidFill>
                <a:latin typeface="Segoe UI"/>
                <a:ea typeface="Segoe UI"/>
                <a:cs typeface="Segoe UI"/>
              </a:defRPr>
            </a:lvl2pPr>
            <a:lvl3pPr algn="l">
              <a:defRPr sz="2025" b="0">
                <a:solidFill>
                  <a:srgbClr val="57534E"/>
                </a:solidFill>
                <a:latin typeface="Segoe UI"/>
                <a:ea typeface="Segoe UI"/>
                <a:cs typeface="Segoe UI"/>
              </a:defRPr>
            </a:lvl3pPr>
            <a:lvl4pPr algn="l">
              <a:defRPr sz="2025" b="0">
                <a:solidFill>
                  <a:srgbClr val="57534E"/>
                </a:solidFill>
                <a:latin typeface="Segoe UI"/>
                <a:ea typeface="Segoe UI"/>
                <a:cs typeface="Segoe UI"/>
              </a:defRPr>
            </a:lvl4pPr>
            <a:lvl5pPr algn="l">
              <a:defRPr sz="2025" b="0">
                <a:solidFill>
                  <a:srgbClr val="57534E"/>
                </a:solidFill>
                <a:latin typeface="Segoe UI"/>
                <a:ea typeface="Segoe UI"/>
                <a:cs typeface="Segoe UI"/>
              </a:defRPr>
            </a:lvl5pPr>
            <a:lvl6pPr algn="l">
              <a:defRPr sz="2025" b="0">
                <a:solidFill>
                  <a:srgbClr val="57534E"/>
                </a:solidFill>
                <a:latin typeface="Segoe UI"/>
                <a:ea typeface="Segoe UI"/>
                <a:cs typeface="Segoe UI"/>
              </a:defRPr>
            </a:lvl6pPr>
            <a:lvl7pPr algn="l">
              <a:defRPr sz="2025" b="0">
                <a:solidFill>
                  <a:srgbClr val="57534E"/>
                </a:solidFill>
                <a:latin typeface="Segoe UI"/>
                <a:ea typeface="Segoe UI"/>
                <a:cs typeface="Segoe UI"/>
              </a:defRPr>
            </a:lvl7pPr>
            <a:lvl8pPr algn="l">
              <a:defRPr sz="2025" b="0">
                <a:solidFill>
                  <a:srgbClr val="57534E"/>
                </a:solidFill>
                <a:latin typeface="Segoe UI"/>
                <a:ea typeface="Segoe UI"/>
                <a:cs typeface="Segoe UI"/>
              </a:defRPr>
            </a:lvl8pPr>
            <a:lvl9pPr algn="l">
              <a:defRPr sz="2025" b="0">
                <a:solidFill>
                  <a:srgbClr val="57534E"/>
                </a:solidFill>
                <a:latin typeface="Segoe UI"/>
                <a:ea typeface="Segoe UI"/>
                <a:cs typeface="Segoe UI"/>
              </a:defRPr>
            </a:lvl9pPr>
          </a:lstStyle>
          <a:p xmlns:a="http://schemas.openxmlformats.org/drawingml/2006/main">
            <a:pPr algn="l">
              <a:defRPr sz="2025" b="0">
                <a:solidFill>
                  <a:srgbClr val="57534E"/>
                </a:solidFill>
                <a:latin typeface="Segoe UI"/>
                <a:ea typeface="Segoe UI"/>
                <a:cs typeface="Segoe UI"/>
              </a:defRPr>
            </a:pPr>
            <a:r>
              <a:rPr sz="2025" b="0">
                <a:solidFill>
                  <a:srgbClr val="57534E"/>
                </a:solidFill>
                <a:latin typeface="Segoe UI"/>
                <a:ea typeface="Segoe UI"/>
                <a:cs typeface="Segoe UI"/>
              </a:rPr>
              <a:t>Tunjuk kartu pilihanmu dan jelaskan urutannya.</a:t>
            </a:r>
          </a:p>
        </p:txBody>
      </p:sp>
      <p:sp>
        <p:nvSpPr>
          <p:cNvPr id="10" name="Creakids">
            <a:extLst xmlns:a="http://schemas.openxmlformats.org/drawingml/2006/main">
              <a:ext uri="{FF2B5EF4-FFF2-40B4-BE49-F238E27FC236}">
                <a16:creationId xmlns:a16="http://schemas.microsoft.com/office/drawing/2014/main" id="{C1A88721-D6C5-4623-B57F-7D8A0E8A9ECD}"/>
              </a:ext>
            </a:extLst>
          </p:cNvPr>
          <p:cNvSpPr>
            <a:spLocks xmlns:a="http://schemas.openxmlformats.org/drawingml/2006/main" noGrp="1"/>
          </p:cNvSpPr>
          <p:nvPr/>
        </p:nvSpPr>
        <p:spPr>
          <a:xfrm xmlns:a="http://schemas.openxmlformats.org/drawingml/2006/main">
            <a:off x="609600" y="6381750"/>
            <a:ext cx="285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9A3412"/>
                </a:solidFill>
                <a:latin typeface="Segoe UI"/>
                <a:ea typeface="Segoe UI"/>
                <a:cs typeface="Segoe UI"/>
              </a:defRPr>
            </a:defPPr>
            <a:lvl1pPr algn="l">
              <a:defRPr sz="1500" b="1">
                <a:solidFill>
                  <a:srgbClr val="9A3412"/>
                </a:solidFill>
                <a:latin typeface="Segoe UI"/>
                <a:ea typeface="Segoe UI"/>
                <a:cs typeface="Segoe UI"/>
              </a:defRPr>
            </a:lvl1pPr>
            <a:lvl2pPr algn="l">
              <a:defRPr sz="1500" b="1">
                <a:solidFill>
                  <a:srgbClr val="9A3412"/>
                </a:solidFill>
                <a:latin typeface="Segoe UI"/>
                <a:ea typeface="Segoe UI"/>
                <a:cs typeface="Segoe UI"/>
              </a:defRPr>
            </a:lvl2pPr>
            <a:lvl3pPr algn="l">
              <a:defRPr sz="1500" b="1">
                <a:solidFill>
                  <a:srgbClr val="9A3412"/>
                </a:solidFill>
                <a:latin typeface="Segoe UI"/>
                <a:ea typeface="Segoe UI"/>
                <a:cs typeface="Segoe UI"/>
              </a:defRPr>
            </a:lvl3pPr>
            <a:lvl4pPr algn="l">
              <a:defRPr sz="1500" b="1">
                <a:solidFill>
                  <a:srgbClr val="9A3412"/>
                </a:solidFill>
                <a:latin typeface="Segoe UI"/>
                <a:ea typeface="Segoe UI"/>
                <a:cs typeface="Segoe UI"/>
              </a:defRPr>
            </a:lvl4pPr>
            <a:lvl5pPr algn="l">
              <a:defRPr sz="1500" b="1">
                <a:solidFill>
                  <a:srgbClr val="9A3412"/>
                </a:solidFill>
                <a:latin typeface="Segoe UI"/>
                <a:ea typeface="Segoe UI"/>
                <a:cs typeface="Segoe UI"/>
              </a:defRPr>
            </a:lvl5pPr>
            <a:lvl6pPr algn="l">
              <a:defRPr sz="1500" b="1">
                <a:solidFill>
                  <a:srgbClr val="9A3412"/>
                </a:solidFill>
                <a:latin typeface="Segoe UI"/>
                <a:ea typeface="Segoe UI"/>
                <a:cs typeface="Segoe UI"/>
              </a:defRPr>
            </a:lvl6pPr>
            <a:lvl7pPr algn="l">
              <a:defRPr sz="1500" b="1">
                <a:solidFill>
                  <a:srgbClr val="9A3412"/>
                </a:solidFill>
                <a:latin typeface="Segoe UI"/>
                <a:ea typeface="Segoe UI"/>
                <a:cs typeface="Segoe UI"/>
              </a:defRPr>
            </a:lvl7pPr>
            <a:lvl8pPr algn="l">
              <a:defRPr sz="1500" b="1">
                <a:solidFill>
                  <a:srgbClr val="9A3412"/>
                </a:solidFill>
                <a:latin typeface="Segoe UI"/>
                <a:ea typeface="Segoe UI"/>
                <a:cs typeface="Segoe UI"/>
              </a:defRPr>
            </a:lvl8pPr>
            <a:lvl9pPr algn="l">
              <a:defRPr sz="1500" b="1">
                <a:solidFill>
                  <a:srgbClr val="9A3412"/>
                </a:solidFill>
                <a:latin typeface="Segoe UI"/>
                <a:ea typeface="Segoe UI"/>
                <a:cs typeface="Segoe UI"/>
              </a:defRPr>
            </a:lvl9pPr>
          </a:lstStyle>
          <a:p xmlns:a="http://schemas.openxmlformats.org/drawingml/2006/main">
            <a:pPr algn="l">
              <a:defRPr sz="1500" b="1">
                <a:solidFill>
                  <a:srgbClr val="9A3412"/>
                </a:solidFill>
                <a:latin typeface="Segoe UI"/>
                <a:ea typeface="Segoe UI"/>
                <a:cs typeface="Segoe UI"/>
              </a:defRPr>
            </a:pPr>
            <a:r>
              <a:rPr sz="1500" b="1">
                <a:solidFill>
                  <a:srgbClr val="9A3412"/>
                </a:solidFill>
                <a:latin typeface="Segoe UI"/>
                <a:ea typeface="Segoe UI"/>
                <a:cs typeface="Segoe UI"/>
              </a:rPr>
              <a:t>Creakids</a:t>
            </a:r>
          </a:p>
        </p:txBody>
      </p:sp>
      <p:sp>
        <p:nvSpPr>
          <p:cNvPr id="11" name="Nomor slide">
            <a:extLst xmlns:a="http://schemas.openxmlformats.org/drawingml/2006/main">
              <a:ext uri="{FF2B5EF4-FFF2-40B4-BE49-F238E27FC236}">
                <a16:creationId xmlns:a16="http://schemas.microsoft.com/office/drawing/2014/main" id="{E52E6FC5-D08A-4C48-B13C-32C6B2D94F32}"/>
              </a:ext>
            </a:extLst>
          </p:cNvPr>
          <p:cNvSpPr>
            <a:spLocks xmlns:a="http://schemas.openxmlformats.org/drawingml/2006/main" noGrp="1"/>
          </p:cNvSpPr>
          <p:nvPr/>
        </p:nvSpPr>
        <p:spPr>
          <a:xfrm xmlns:a="http://schemas.openxmlformats.org/drawingml/2006/main">
            <a:off x="10668000" y="6381750"/>
            <a:ext cx="914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57534E"/>
                </a:solidFill>
                <a:latin typeface="Segoe UI"/>
                <a:ea typeface="Segoe UI"/>
                <a:cs typeface="Segoe UI"/>
              </a:defRPr>
            </a:defPPr>
            <a:lvl1pPr algn="r">
              <a:defRPr sz="1500" b="0">
                <a:solidFill>
                  <a:srgbClr val="57534E"/>
                </a:solidFill>
                <a:latin typeface="Segoe UI"/>
                <a:ea typeface="Segoe UI"/>
                <a:cs typeface="Segoe UI"/>
              </a:defRPr>
            </a:lvl1pPr>
            <a:lvl2pPr algn="r">
              <a:defRPr sz="1500" b="0">
                <a:solidFill>
                  <a:srgbClr val="57534E"/>
                </a:solidFill>
                <a:latin typeface="Segoe UI"/>
                <a:ea typeface="Segoe UI"/>
                <a:cs typeface="Segoe UI"/>
              </a:defRPr>
            </a:lvl2pPr>
            <a:lvl3pPr algn="r">
              <a:defRPr sz="1500" b="0">
                <a:solidFill>
                  <a:srgbClr val="57534E"/>
                </a:solidFill>
                <a:latin typeface="Segoe UI"/>
                <a:ea typeface="Segoe UI"/>
                <a:cs typeface="Segoe UI"/>
              </a:defRPr>
            </a:lvl3pPr>
            <a:lvl4pPr algn="r">
              <a:defRPr sz="1500" b="0">
                <a:solidFill>
                  <a:srgbClr val="57534E"/>
                </a:solidFill>
                <a:latin typeface="Segoe UI"/>
                <a:ea typeface="Segoe UI"/>
                <a:cs typeface="Segoe UI"/>
              </a:defRPr>
            </a:lvl4pPr>
            <a:lvl5pPr algn="r">
              <a:defRPr sz="1500" b="0">
                <a:solidFill>
                  <a:srgbClr val="57534E"/>
                </a:solidFill>
                <a:latin typeface="Segoe UI"/>
                <a:ea typeface="Segoe UI"/>
                <a:cs typeface="Segoe UI"/>
              </a:defRPr>
            </a:lvl5pPr>
            <a:lvl6pPr algn="r">
              <a:defRPr sz="1500" b="0">
                <a:solidFill>
                  <a:srgbClr val="57534E"/>
                </a:solidFill>
                <a:latin typeface="Segoe UI"/>
                <a:ea typeface="Segoe UI"/>
                <a:cs typeface="Segoe UI"/>
              </a:defRPr>
            </a:lvl6pPr>
            <a:lvl7pPr algn="r">
              <a:defRPr sz="1500" b="0">
                <a:solidFill>
                  <a:srgbClr val="57534E"/>
                </a:solidFill>
                <a:latin typeface="Segoe UI"/>
                <a:ea typeface="Segoe UI"/>
                <a:cs typeface="Segoe UI"/>
              </a:defRPr>
            </a:lvl7pPr>
            <a:lvl8pPr algn="r">
              <a:defRPr sz="1500" b="0">
                <a:solidFill>
                  <a:srgbClr val="57534E"/>
                </a:solidFill>
                <a:latin typeface="Segoe UI"/>
                <a:ea typeface="Segoe UI"/>
                <a:cs typeface="Segoe UI"/>
              </a:defRPr>
            </a:lvl8pPr>
            <a:lvl9pPr algn="r">
              <a:defRPr sz="1500" b="0">
                <a:solidFill>
                  <a:srgbClr val="57534E"/>
                </a:solidFill>
                <a:latin typeface="Segoe UI"/>
                <a:ea typeface="Segoe UI"/>
                <a:cs typeface="Segoe UI"/>
              </a:defRPr>
            </a:lvl9pPr>
          </a:lstStyle>
          <a:p xmlns:a="http://schemas.openxmlformats.org/drawingml/2006/main">
            <a:pPr algn="r">
              <a:defRPr sz="1500" b="0">
                <a:solidFill>
                  <a:srgbClr val="57534E"/>
                </a:solidFill>
                <a:latin typeface="Segoe UI"/>
                <a:ea typeface="Segoe UI"/>
                <a:cs typeface="Segoe UI"/>
              </a:defRPr>
            </a:pPr>
            <a:r>
              <a:rPr sz="1500" b="0">
                <a:solidFill>
                  <a:srgbClr val="57534E"/>
                </a:solidFill>
                <a:latin typeface="Segoe UI"/>
                <a:ea typeface="Segoe UI"/>
                <a:cs typeface="Segoe UI"/>
              </a:rPr>
              <a:t>5 / 9</a:t>
            </a:r>
          </a:p>
        </p:txBody>
      </p:sp>
    </p:spTree>
    <p:extLst>
      <p:ext uri="{BB962C8B-B14F-4D97-AF65-F5344CB8AC3E}">
        <p14:creationId xmlns:p14="http://schemas.microsoft.com/office/powerpoint/2010/main" val="1537738134"/>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Judul">
            <a:extLst xmlns:a="http://schemas.openxmlformats.org/drawingml/2006/main">
              <a:ext uri="{FF2B5EF4-FFF2-40B4-BE49-F238E27FC236}">
                <a16:creationId xmlns:a16="http://schemas.microsoft.com/office/drawing/2014/main" id="{CB95B765-DFA2-4D98-922D-C10B4D51309B}"/>
              </a:ext>
            </a:extLst>
          </p:cNvPr>
          <p:cNvSpPr>
            <a:spLocks xmlns:a="http://schemas.openxmlformats.org/drawingml/2006/main" noGrp="1"/>
          </p:cNvSpPr>
          <p:nvPr/>
        </p:nvSpPr>
        <p:spPr>
          <a:xfrm xmlns:a="http://schemas.openxmlformats.org/drawingml/2006/main">
            <a:off x="609600" y="495300"/>
            <a:ext cx="109728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050" b="1">
                <a:solidFill>
                  <a:srgbClr val="431407"/>
                </a:solidFill>
                <a:latin typeface="Segoe UI"/>
                <a:ea typeface="Segoe UI"/>
                <a:cs typeface="Segoe UI"/>
              </a:defRPr>
            </a:defPPr>
            <a:lvl1pPr algn="l">
              <a:defRPr sz="4050" b="1">
                <a:solidFill>
                  <a:srgbClr val="431407"/>
                </a:solidFill>
                <a:latin typeface="Segoe UI"/>
                <a:ea typeface="Segoe UI"/>
                <a:cs typeface="Segoe UI"/>
              </a:defRPr>
            </a:lvl1pPr>
            <a:lvl2pPr algn="l">
              <a:defRPr sz="4050" b="1">
                <a:solidFill>
                  <a:srgbClr val="431407"/>
                </a:solidFill>
                <a:latin typeface="Segoe UI"/>
                <a:ea typeface="Segoe UI"/>
                <a:cs typeface="Segoe UI"/>
              </a:defRPr>
            </a:lvl2pPr>
            <a:lvl3pPr algn="l">
              <a:defRPr sz="4050" b="1">
                <a:solidFill>
                  <a:srgbClr val="431407"/>
                </a:solidFill>
                <a:latin typeface="Segoe UI"/>
                <a:ea typeface="Segoe UI"/>
                <a:cs typeface="Segoe UI"/>
              </a:defRPr>
            </a:lvl3pPr>
            <a:lvl4pPr algn="l">
              <a:defRPr sz="4050" b="1">
                <a:solidFill>
                  <a:srgbClr val="431407"/>
                </a:solidFill>
                <a:latin typeface="Segoe UI"/>
                <a:ea typeface="Segoe UI"/>
                <a:cs typeface="Segoe UI"/>
              </a:defRPr>
            </a:lvl4pPr>
            <a:lvl5pPr algn="l">
              <a:defRPr sz="4050" b="1">
                <a:solidFill>
                  <a:srgbClr val="431407"/>
                </a:solidFill>
                <a:latin typeface="Segoe UI"/>
                <a:ea typeface="Segoe UI"/>
                <a:cs typeface="Segoe UI"/>
              </a:defRPr>
            </a:lvl5pPr>
            <a:lvl6pPr algn="l">
              <a:defRPr sz="4050" b="1">
                <a:solidFill>
                  <a:srgbClr val="431407"/>
                </a:solidFill>
                <a:latin typeface="Segoe UI"/>
                <a:ea typeface="Segoe UI"/>
                <a:cs typeface="Segoe UI"/>
              </a:defRPr>
            </a:lvl6pPr>
            <a:lvl7pPr algn="l">
              <a:defRPr sz="4050" b="1">
                <a:solidFill>
                  <a:srgbClr val="431407"/>
                </a:solidFill>
                <a:latin typeface="Segoe UI"/>
                <a:ea typeface="Segoe UI"/>
                <a:cs typeface="Segoe UI"/>
              </a:defRPr>
            </a:lvl7pPr>
            <a:lvl8pPr algn="l">
              <a:defRPr sz="4050" b="1">
                <a:solidFill>
                  <a:srgbClr val="431407"/>
                </a:solidFill>
                <a:latin typeface="Segoe UI"/>
                <a:ea typeface="Segoe UI"/>
                <a:cs typeface="Segoe UI"/>
              </a:defRPr>
            </a:lvl8pPr>
            <a:lvl9pPr algn="l">
              <a:defRPr sz="4050" b="1">
                <a:solidFill>
                  <a:srgbClr val="431407"/>
                </a:solidFill>
                <a:latin typeface="Segoe UI"/>
                <a:ea typeface="Segoe UI"/>
                <a:cs typeface="Segoe UI"/>
              </a:defRPr>
            </a:lvl9pPr>
          </a:lstStyle>
          <a:p xmlns:a="http://schemas.openxmlformats.org/drawingml/2006/main">
            <a:pPr algn="l">
              <a:defRPr sz="4050" b="1">
                <a:solidFill>
                  <a:srgbClr val="431407"/>
                </a:solidFill>
                <a:latin typeface="Segoe UI"/>
                <a:ea typeface="Segoe UI"/>
                <a:cs typeface="Segoe UI"/>
              </a:defRPr>
            </a:pPr>
            <a:r>
              <a:rPr sz="4050" b="1">
                <a:solidFill>
                  <a:srgbClr val="431407"/>
                </a:solidFill>
                <a:latin typeface="Segoe UI"/>
                <a:ea typeface="Segoe UI"/>
                <a:cs typeface="Segoe UI"/>
              </a:rPr>
              <a:t>Buat urutan kegiatanmu</a:t>
            </a:r>
          </a:p>
        </p:txBody>
      </p:sp>
      <p:sp>
        <p:nvSpPr>
          <p:cNvPr id="2" name="Petunjuk">
            <a:extLst xmlns:a="http://schemas.openxmlformats.org/drawingml/2006/main">
              <a:ext uri="{FF2B5EF4-FFF2-40B4-BE49-F238E27FC236}">
                <a16:creationId xmlns:a16="http://schemas.microsoft.com/office/drawing/2014/main" id="{9AA419CB-40A0-4267-A926-EB47E483C83E}"/>
              </a:ext>
            </a:extLst>
          </p:cNvPr>
          <p:cNvSpPr>
            <a:spLocks xmlns:a="http://schemas.openxmlformats.org/drawingml/2006/main" noGrp="1"/>
          </p:cNvSpPr>
          <p:nvPr/>
        </p:nvSpPr>
        <p:spPr>
          <a:xfrm xmlns:a="http://schemas.openxmlformats.org/drawingml/2006/main">
            <a:off x="609600" y="12573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57534E"/>
                </a:solidFill>
                <a:latin typeface="Segoe UI"/>
                <a:ea typeface="Segoe UI"/>
                <a:cs typeface="Segoe UI"/>
              </a:defRPr>
            </a:defPPr>
            <a:lvl1pPr algn="l">
              <a:defRPr sz="2025" b="0">
                <a:solidFill>
                  <a:srgbClr val="57534E"/>
                </a:solidFill>
                <a:latin typeface="Segoe UI"/>
                <a:ea typeface="Segoe UI"/>
                <a:cs typeface="Segoe UI"/>
              </a:defRPr>
            </a:lvl1pPr>
            <a:lvl2pPr algn="l">
              <a:defRPr sz="2025" b="0">
                <a:solidFill>
                  <a:srgbClr val="57534E"/>
                </a:solidFill>
                <a:latin typeface="Segoe UI"/>
                <a:ea typeface="Segoe UI"/>
                <a:cs typeface="Segoe UI"/>
              </a:defRPr>
            </a:lvl2pPr>
            <a:lvl3pPr algn="l">
              <a:defRPr sz="2025" b="0">
                <a:solidFill>
                  <a:srgbClr val="57534E"/>
                </a:solidFill>
                <a:latin typeface="Segoe UI"/>
                <a:ea typeface="Segoe UI"/>
                <a:cs typeface="Segoe UI"/>
              </a:defRPr>
            </a:lvl3pPr>
            <a:lvl4pPr algn="l">
              <a:defRPr sz="2025" b="0">
                <a:solidFill>
                  <a:srgbClr val="57534E"/>
                </a:solidFill>
                <a:latin typeface="Segoe UI"/>
                <a:ea typeface="Segoe UI"/>
                <a:cs typeface="Segoe UI"/>
              </a:defRPr>
            </a:lvl4pPr>
            <a:lvl5pPr algn="l">
              <a:defRPr sz="2025" b="0">
                <a:solidFill>
                  <a:srgbClr val="57534E"/>
                </a:solidFill>
                <a:latin typeface="Segoe UI"/>
                <a:ea typeface="Segoe UI"/>
                <a:cs typeface="Segoe UI"/>
              </a:defRPr>
            </a:lvl5pPr>
            <a:lvl6pPr algn="l">
              <a:defRPr sz="2025" b="0">
                <a:solidFill>
                  <a:srgbClr val="57534E"/>
                </a:solidFill>
                <a:latin typeface="Segoe UI"/>
                <a:ea typeface="Segoe UI"/>
                <a:cs typeface="Segoe UI"/>
              </a:defRPr>
            </a:lvl6pPr>
            <a:lvl7pPr algn="l">
              <a:defRPr sz="2025" b="0">
                <a:solidFill>
                  <a:srgbClr val="57534E"/>
                </a:solidFill>
                <a:latin typeface="Segoe UI"/>
                <a:ea typeface="Segoe UI"/>
                <a:cs typeface="Segoe UI"/>
              </a:defRPr>
            </a:lvl7pPr>
            <a:lvl8pPr algn="l">
              <a:defRPr sz="2025" b="0">
                <a:solidFill>
                  <a:srgbClr val="57534E"/>
                </a:solidFill>
                <a:latin typeface="Segoe UI"/>
                <a:ea typeface="Segoe UI"/>
                <a:cs typeface="Segoe UI"/>
              </a:defRPr>
            </a:lvl8pPr>
            <a:lvl9pPr algn="l">
              <a:defRPr sz="2025" b="0">
                <a:solidFill>
                  <a:srgbClr val="57534E"/>
                </a:solidFill>
                <a:latin typeface="Segoe UI"/>
                <a:ea typeface="Segoe UI"/>
                <a:cs typeface="Segoe UI"/>
              </a:defRPr>
            </a:lvl9pPr>
          </a:lstStyle>
          <a:p xmlns:a="http://schemas.openxmlformats.org/drawingml/2006/main">
            <a:pPr algn="l">
              <a:defRPr sz="2025" b="0">
                <a:solidFill>
                  <a:srgbClr val="57534E"/>
                </a:solidFill>
                <a:latin typeface="Segoe UI"/>
                <a:ea typeface="Segoe UI"/>
                <a:cs typeface="Segoe UI"/>
              </a:defRPr>
            </a:pPr>
            <a:r>
              <a:rPr sz="2025" b="0">
                <a:solidFill>
                  <a:srgbClr val="57534E"/>
                </a:solidFill>
                <a:latin typeface="Segoe UI"/>
                <a:ea typeface="Segoe UI"/>
                <a:cs typeface="Segoe UI"/>
              </a:rPr>
              <a:t>Pilih satu kegiatan sehari-hari. Gambar tiga langkahnya.</a:t>
            </a:r>
          </a:p>
        </p:txBody>
      </p:sp>
      <p:sp>
        <p:nvSpPr>
          <p:cNvPr id="3" name="Ruang gambar 0">
            <a:extLst xmlns:a="http://schemas.openxmlformats.org/drawingml/2006/main">
              <a:ext uri="{FF2B5EF4-FFF2-40B4-BE49-F238E27FC236}">
                <a16:creationId xmlns:a16="http://schemas.microsoft.com/office/drawing/2014/main" id="{84F6E8E9-0D68-4164-BDF7-344A4CB34499}"/>
              </a:ext>
            </a:extLst>
          </p:cNvPr>
          <p:cNvSpPr>
            <a:spLocks xmlns:a="http://schemas.openxmlformats.org/drawingml/2006/main" noGrp="1"/>
          </p:cNvSpPr>
          <p:nvPr/>
        </p:nvSpPr>
        <p:spPr>
          <a:xfrm xmlns:a="http://schemas.openxmlformats.org/drawingml/2006/main">
            <a:off x="609600" y="2428875"/>
            <a:ext cx="3476625" cy="2619375"/>
          </a:xfrm>
          <a:prstGeom xmlns:a="http://schemas.openxmlformats.org/drawingml/2006/main" prst="rect">
            <a:avLst/>
          </a:prstGeom>
          <a:noFill xmlns:a="http://schemas.openxmlformats.org/drawingml/2006/main"/>
          <a:ln xmlns:a="http://schemas.openxmlformats.org/drawingml/2006/main" w="19050">
            <a:solidFill>
              <a:srgbClr val="B88A64"/>
            </a:solidFill>
          </a:ln>
        </p:spPr>
      </p:sp>
      <p:sp>
        <p:nvSpPr>
          <p:cNvPr id="4" name="Nomor gambar 0">
            <a:extLst xmlns:a="http://schemas.openxmlformats.org/drawingml/2006/main">
              <a:ext uri="{FF2B5EF4-FFF2-40B4-BE49-F238E27FC236}">
                <a16:creationId xmlns:a16="http://schemas.microsoft.com/office/drawing/2014/main" id="{D51EBE75-A3D0-4C73-B1D2-31C9ECE81283}"/>
              </a:ext>
            </a:extLst>
          </p:cNvPr>
          <p:cNvSpPr>
            <a:spLocks xmlns:a="http://schemas.openxmlformats.org/drawingml/2006/main" noGrp="1"/>
          </p:cNvSpPr>
          <p:nvPr/>
        </p:nvSpPr>
        <p:spPr>
          <a:xfrm xmlns:a="http://schemas.openxmlformats.org/drawingml/2006/main">
            <a:off x="609600" y="2857500"/>
            <a:ext cx="3476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3900" b="1">
                <a:solidFill>
                  <a:srgbClr val="9A3412"/>
                </a:solidFill>
                <a:latin typeface="Segoe UI"/>
                <a:ea typeface="Segoe UI"/>
                <a:cs typeface="Segoe UI"/>
              </a:defRPr>
            </a:defPPr>
            <a:lvl1pPr algn="ctr">
              <a:defRPr sz="3900" b="1">
                <a:solidFill>
                  <a:srgbClr val="9A3412"/>
                </a:solidFill>
                <a:latin typeface="Segoe UI"/>
                <a:ea typeface="Segoe UI"/>
                <a:cs typeface="Segoe UI"/>
              </a:defRPr>
            </a:lvl1pPr>
            <a:lvl2pPr algn="ctr">
              <a:defRPr sz="3900" b="1">
                <a:solidFill>
                  <a:srgbClr val="9A3412"/>
                </a:solidFill>
                <a:latin typeface="Segoe UI"/>
                <a:ea typeface="Segoe UI"/>
                <a:cs typeface="Segoe UI"/>
              </a:defRPr>
            </a:lvl2pPr>
            <a:lvl3pPr algn="ctr">
              <a:defRPr sz="3900" b="1">
                <a:solidFill>
                  <a:srgbClr val="9A3412"/>
                </a:solidFill>
                <a:latin typeface="Segoe UI"/>
                <a:ea typeface="Segoe UI"/>
                <a:cs typeface="Segoe UI"/>
              </a:defRPr>
            </a:lvl3pPr>
            <a:lvl4pPr algn="ctr">
              <a:defRPr sz="3900" b="1">
                <a:solidFill>
                  <a:srgbClr val="9A3412"/>
                </a:solidFill>
                <a:latin typeface="Segoe UI"/>
                <a:ea typeface="Segoe UI"/>
                <a:cs typeface="Segoe UI"/>
              </a:defRPr>
            </a:lvl4pPr>
            <a:lvl5pPr algn="ctr">
              <a:defRPr sz="3900" b="1">
                <a:solidFill>
                  <a:srgbClr val="9A3412"/>
                </a:solidFill>
                <a:latin typeface="Segoe UI"/>
                <a:ea typeface="Segoe UI"/>
                <a:cs typeface="Segoe UI"/>
              </a:defRPr>
            </a:lvl5pPr>
            <a:lvl6pPr algn="ctr">
              <a:defRPr sz="3900" b="1">
                <a:solidFill>
                  <a:srgbClr val="9A3412"/>
                </a:solidFill>
                <a:latin typeface="Segoe UI"/>
                <a:ea typeface="Segoe UI"/>
                <a:cs typeface="Segoe UI"/>
              </a:defRPr>
            </a:lvl6pPr>
            <a:lvl7pPr algn="ctr">
              <a:defRPr sz="3900" b="1">
                <a:solidFill>
                  <a:srgbClr val="9A3412"/>
                </a:solidFill>
                <a:latin typeface="Segoe UI"/>
                <a:ea typeface="Segoe UI"/>
                <a:cs typeface="Segoe UI"/>
              </a:defRPr>
            </a:lvl7pPr>
            <a:lvl8pPr algn="ctr">
              <a:defRPr sz="3900" b="1">
                <a:solidFill>
                  <a:srgbClr val="9A3412"/>
                </a:solidFill>
                <a:latin typeface="Segoe UI"/>
                <a:ea typeface="Segoe UI"/>
                <a:cs typeface="Segoe UI"/>
              </a:defRPr>
            </a:lvl8pPr>
            <a:lvl9pPr algn="ctr">
              <a:defRPr sz="3900" b="1">
                <a:solidFill>
                  <a:srgbClr val="9A3412"/>
                </a:solidFill>
                <a:latin typeface="Segoe UI"/>
                <a:ea typeface="Segoe UI"/>
                <a:cs typeface="Segoe UI"/>
              </a:defRPr>
            </a:lvl9pPr>
          </a:lstStyle>
          <a:p xmlns:a="http://schemas.openxmlformats.org/drawingml/2006/main">
            <a:pPr algn="ctr">
              <a:defRPr sz="3900" b="1">
                <a:solidFill>
                  <a:srgbClr val="9A3412"/>
                </a:solidFill>
                <a:latin typeface="Segoe UI"/>
                <a:ea typeface="Segoe UI"/>
                <a:cs typeface="Segoe UI"/>
              </a:defRPr>
            </a:pPr>
            <a:r>
              <a:rPr sz="3900" b="1">
                <a:solidFill>
                  <a:srgbClr val="9A3412"/>
                </a:solidFill>
                <a:latin typeface="Segoe UI"/>
                <a:ea typeface="Segoe UI"/>
                <a:cs typeface="Segoe UI"/>
              </a:rPr>
              <a:t>1</a:t>
            </a:r>
          </a:p>
        </p:txBody>
      </p:sp>
      <p:sp>
        <p:nvSpPr>
          <p:cNvPr id="5" name="Langkah gambar 0">
            <a:extLst xmlns:a="http://schemas.openxmlformats.org/drawingml/2006/main">
              <a:ext uri="{FF2B5EF4-FFF2-40B4-BE49-F238E27FC236}">
                <a16:creationId xmlns:a16="http://schemas.microsoft.com/office/drawing/2014/main" id="{7B9DD2E4-2470-4964-B4A8-079AA566B09D}"/>
              </a:ext>
            </a:extLst>
          </p:cNvPr>
          <p:cNvSpPr>
            <a:spLocks xmlns:a="http://schemas.openxmlformats.org/drawingml/2006/main" noGrp="1"/>
          </p:cNvSpPr>
          <p:nvPr/>
        </p:nvSpPr>
        <p:spPr>
          <a:xfrm xmlns:a="http://schemas.openxmlformats.org/drawingml/2006/main">
            <a:off x="762000" y="3857625"/>
            <a:ext cx="31718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025" b="0">
                <a:solidFill>
                  <a:srgbClr val="431407"/>
                </a:solidFill>
                <a:latin typeface="Segoe UI"/>
                <a:ea typeface="Segoe UI"/>
                <a:cs typeface="Segoe UI"/>
              </a:defRPr>
            </a:defPPr>
            <a:lvl1pPr algn="ctr">
              <a:defRPr sz="2025" b="0">
                <a:solidFill>
                  <a:srgbClr val="431407"/>
                </a:solidFill>
                <a:latin typeface="Segoe UI"/>
                <a:ea typeface="Segoe UI"/>
                <a:cs typeface="Segoe UI"/>
              </a:defRPr>
            </a:lvl1pPr>
            <a:lvl2pPr algn="ctr">
              <a:defRPr sz="2025" b="0">
                <a:solidFill>
                  <a:srgbClr val="431407"/>
                </a:solidFill>
                <a:latin typeface="Segoe UI"/>
                <a:ea typeface="Segoe UI"/>
                <a:cs typeface="Segoe UI"/>
              </a:defRPr>
            </a:lvl2pPr>
            <a:lvl3pPr algn="ctr">
              <a:defRPr sz="2025" b="0">
                <a:solidFill>
                  <a:srgbClr val="431407"/>
                </a:solidFill>
                <a:latin typeface="Segoe UI"/>
                <a:ea typeface="Segoe UI"/>
                <a:cs typeface="Segoe UI"/>
              </a:defRPr>
            </a:lvl3pPr>
            <a:lvl4pPr algn="ctr">
              <a:defRPr sz="2025" b="0">
                <a:solidFill>
                  <a:srgbClr val="431407"/>
                </a:solidFill>
                <a:latin typeface="Segoe UI"/>
                <a:ea typeface="Segoe UI"/>
                <a:cs typeface="Segoe UI"/>
              </a:defRPr>
            </a:lvl4pPr>
            <a:lvl5pPr algn="ctr">
              <a:defRPr sz="2025" b="0">
                <a:solidFill>
                  <a:srgbClr val="431407"/>
                </a:solidFill>
                <a:latin typeface="Segoe UI"/>
                <a:ea typeface="Segoe UI"/>
                <a:cs typeface="Segoe UI"/>
              </a:defRPr>
            </a:lvl5pPr>
            <a:lvl6pPr algn="ctr">
              <a:defRPr sz="2025" b="0">
                <a:solidFill>
                  <a:srgbClr val="431407"/>
                </a:solidFill>
                <a:latin typeface="Segoe UI"/>
                <a:ea typeface="Segoe UI"/>
                <a:cs typeface="Segoe UI"/>
              </a:defRPr>
            </a:lvl6pPr>
            <a:lvl7pPr algn="ctr">
              <a:defRPr sz="2025" b="0">
                <a:solidFill>
                  <a:srgbClr val="431407"/>
                </a:solidFill>
                <a:latin typeface="Segoe UI"/>
                <a:ea typeface="Segoe UI"/>
                <a:cs typeface="Segoe UI"/>
              </a:defRPr>
            </a:lvl7pPr>
            <a:lvl8pPr algn="ctr">
              <a:defRPr sz="2025" b="0">
                <a:solidFill>
                  <a:srgbClr val="431407"/>
                </a:solidFill>
                <a:latin typeface="Segoe UI"/>
                <a:ea typeface="Segoe UI"/>
                <a:cs typeface="Segoe UI"/>
              </a:defRPr>
            </a:lvl8pPr>
            <a:lvl9pPr algn="ctr">
              <a:defRPr sz="2025" b="0">
                <a:solidFill>
                  <a:srgbClr val="431407"/>
                </a:solidFill>
                <a:latin typeface="Segoe UI"/>
                <a:ea typeface="Segoe UI"/>
                <a:cs typeface="Segoe UI"/>
              </a:defRPr>
            </a:lvl9pPr>
          </a:lstStyle>
          <a:p xmlns:a="http://schemas.openxmlformats.org/drawingml/2006/main">
            <a:pPr algn="ctr">
              <a:defRPr sz="2025" b="0">
                <a:solidFill>
                  <a:srgbClr val="431407"/>
                </a:solidFill>
                <a:latin typeface="Segoe UI"/>
                <a:ea typeface="Segoe UI"/>
                <a:cs typeface="Segoe UI"/>
              </a:defRPr>
            </a:pPr>
            <a:r>
              <a:rPr sz="2025" b="0">
                <a:solidFill>
                  <a:srgbClr val="431407"/>
                </a:solidFill>
                <a:latin typeface="Segoe UI"/>
                <a:ea typeface="Segoe UI"/>
                <a:cs typeface="Segoe UI"/>
              </a:rPr>
              <a:t>Gambar awalnya</a:t>
            </a:r>
          </a:p>
        </p:txBody>
      </p:sp>
      <p:sp>
        <p:nvSpPr>
          <p:cNvPr id="6" name="Ruang gambar 1">
            <a:extLst xmlns:a="http://schemas.openxmlformats.org/drawingml/2006/main">
              <a:ext uri="{FF2B5EF4-FFF2-40B4-BE49-F238E27FC236}">
                <a16:creationId xmlns:a16="http://schemas.microsoft.com/office/drawing/2014/main" id="{5BF50319-A3E6-4991-BF11-15444203DEC2}"/>
              </a:ext>
            </a:extLst>
          </p:cNvPr>
          <p:cNvSpPr>
            <a:spLocks xmlns:a="http://schemas.openxmlformats.org/drawingml/2006/main" noGrp="1"/>
          </p:cNvSpPr>
          <p:nvPr/>
        </p:nvSpPr>
        <p:spPr>
          <a:xfrm xmlns:a="http://schemas.openxmlformats.org/drawingml/2006/main">
            <a:off x="4371975" y="2428875"/>
            <a:ext cx="3476625" cy="2619375"/>
          </a:xfrm>
          <a:prstGeom xmlns:a="http://schemas.openxmlformats.org/drawingml/2006/main" prst="rect">
            <a:avLst/>
          </a:prstGeom>
          <a:noFill xmlns:a="http://schemas.openxmlformats.org/drawingml/2006/main"/>
          <a:ln xmlns:a="http://schemas.openxmlformats.org/drawingml/2006/main" w="19050">
            <a:solidFill>
              <a:srgbClr val="B88A64"/>
            </a:solidFill>
          </a:ln>
        </p:spPr>
      </p:sp>
      <p:sp>
        <p:nvSpPr>
          <p:cNvPr id="7" name="Nomor gambar 1">
            <a:extLst xmlns:a="http://schemas.openxmlformats.org/drawingml/2006/main">
              <a:ext uri="{FF2B5EF4-FFF2-40B4-BE49-F238E27FC236}">
                <a16:creationId xmlns:a16="http://schemas.microsoft.com/office/drawing/2014/main" id="{C73F2DDC-8DA2-4548-8A01-B1EADBD95637}"/>
              </a:ext>
            </a:extLst>
          </p:cNvPr>
          <p:cNvSpPr>
            <a:spLocks xmlns:a="http://schemas.openxmlformats.org/drawingml/2006/main" noGrp="1"/>
          </p:cNvSpPr>
          <p:nvPr/>
        </p:nvSpPr>
        <p:spPr>
          <a:xfrm xmlns:a="http://schemas.openxmlformats.org/drawingml/2006/main">
            <a:off x="4371975" y="2857500"/>
            <a:ext cx="3476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3900" b="1">
                <a:solidFill>
                  <a:srgbClr val="9A3412"/>
                </a:solidFill>
                <a:latin typeface="Segoe UI"/>
                <a:ea typeface="Segoe UI"/>
                <a:cs typeface="Segoe UI"/>
              </a:defRPr>
            </a:defPPr>
            <a:lvl1pPr algn="ctr">
              <a:defRPr sz="3900" b="1">
                <a:solidFill>
                  <a:srgbClr val="9A3412"/>
                </a:solidFill>
                <a:latin typeface="Segoe UI"/>
                <a:ea typeface="Segoe UI"/>
                <a:cs typeface="Segoe UI"/>
              </a:defRPr>
            </a:lvl1pPr>
            <a:lvl2pPr algn="ctr">
              <a:defRPr sz="3900" b="1">
                <a:solidFill>
                  <a:srgbClr val="9A3412"/>
                </a:solidFill>
                <a:latin typeface="Segoe UI"/>
                <a:ea typeface="Segoe UI"/>
                <a:cs typeface="Segoe UI"/>
              </a:defRPr>
            </a:lvl2pPr>
            <a:lvl3pPr algn="ctr">
              <a:defRPr sz="3900" b="1">
                <a:solidFill>
                  <a:srgbClr val="9A3412"/>
                </a:solidFill>
                <a:latin typeface="Segoe UI"/>
                <a:ea typeface="Segoe UI"/>
                <a:cs typeface="Segoe UI"/>
              </a:defRPr>
            </a:lvl3pPr>
            <a:lvl4pPr algn="ctr">
              <a:defRPr sz="3900" b="1">
                <a:solidFill>
                  <a:srgbClr val="9A3412"/>
                </a:solidFill>
                <a:latin typeface="Segoe UI"/>
                <a:ea typeface="Segoe UI"/>
                <a:cs typeface="Segoe UI"/>
              </a:defRPr>
            </a:lvl4pPr>
            <a:lvl5pPr algn="ctr">
              <a:defRPr sz="3900" b="1">
                <a:solidFill>
                  <a:srgbClr val="9A3412"/>
                </a:solidFill>
                <a:latin typeface="Segoe UI"/>
                <a:ea typeface="Segoe UI"/>
                <a:cs typeface="Segoe UI"/>
              </a:defRPr>
            </a:lvl5pPr>
            <a:lvl6pPr algn="ctr">
              <a:defRPr sz="3900" b="1">
                <a:solidFill>
                  <a:srgbClr val="9A3412"/>
                </a:solidFill>
                <a:latin typeface="Segoe UI"/>
                <a:ea typeface="Segoe UI"/>
                <a:cs typeface="Segoe UI"/>
              </a:defRPr>
            </a:lvl6pPr>
            <a:lvl7pPr algn="ctr">
              <a:defRPr sz="3900" b="1">
                <a:solidFill>
                  <a:srgbClr val="9A3412"/>
                </a:solidFill>
                <a:latin typeface="Segoe UI"/>
                <a:ea typeface="Segoe UI"/>
                <a:cs typeface="Segoe UI"/>
              </a:defRPr>
            </a:lvl7pPr>
            <a:lvl8pPr algn="ctr">
              <a:defRPr sz="3900" b="1">
                <a:solidFill>
                  <a:srgbClr val="9A3412"/>
                </a:solidFill>
                <a:latin typeface="Segoe UI"/>
                <a:ea typeface="Segoe UI"/>
                <a:cs typeface="Segoe UI"/>
              </a:defRPr>
            </a:lvl8pPr>
            <a:lvl9pPr algn="ctr">
              <a:defRPr sz="3900" b="1">
                <a:solidFill>
                  <a:srgbClr val="9A3412"/>
                </a:solidFill>
                <a:latin typeface="Segoe UI"/>
                <a:ea typeface="Segoe UI"/>
                <a:cs typeface="Segoe UI"/>
              </a:defRPr>
            </a:lvl9pPr>
          </a:lstStyle>
          <a:p xmlns:a="http://schemas.openxmlformats.org/drawingml/2006/main">
            <a:pPr algn="ctr">
              <a:defRPr sz="3900" b="1">
                <a:solidFill>
                  <a:srgbClr val="9A3412"/>
                </a:solidFill>
                <a:latin typeface="Segoe UI"/>
                <a:ea typeface="Segoe UI"/>
                <a:cs typeface="Segoe UI"/>
              </a:defRPr>
            </a:pPr>
            <a:r>
              <a:rPr sz="3900" b="1">
                <a:solidFill>
                  <a:srgbClr val="9A3412"/>
                </a:solidFill>
                <a:latin typeface="Segoe UI"/>
                <a:ea typeface="Segoe UI"/>
                <a:cs typeface="Segoe UI"/>
              </a:rPr>
              <a:t>2</a:t>
            </a:r>
          </a:p>
        </p:txBody>
      </p:sp>
      <p:sp>
        <p:nvSpPr>
          <p:cNvPr id="8" name="Langkah gambar 1">
            <a:extLst xmlns:a="http://schemas.openxmlformats.org/drawingml/2006/main">
              <a:ext uri="{FF2B5EF4-FFF2-40B4-BE49-F238E27FC236}">
                <a16:creationId xmlns:a16="http://schemas.microsoft.com/office/drawing/2014/main" id="{D6D990B6-B985-45C9-9431-5C2768922DF0}"/>
              </a:ext>
            </a:extLst>
          </p:cNvPr>
          <p:cNvSpPr>
            <a:spLocks xmlns:a="http://schemas.openxmlformats.org/drawingml/2006/main" noGrp="1"/>
          </p:cNvSpPr>
          <p:nvPr/>
        </p:nvSpPr>
        <p:spPr>
          <a:xfrm xmlns:a="http://schemas.openxmlformats.org/drawingml/2006/main">
            <a:off x="4524375" y="3857625"/>
            <a:ext cx="31718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025" b="0">
                <a:solidFill>
                  <a:srgbClr val="431407"/>
                </a:solidFill>
                <a:latin typeface="Segoe UI"/>
                <a:ea typeface="Segoe UI"/>
                <a:cs typeface="Segoe UI"/>
              </a:defRPr>
            </a:defPPr>
            <a:lvl1pPr algn="ctr">
              <a:defRPr sz="2025" b="0">
                <a:solidFill>
                  <a:srgbClr val="431407"/>
                </a:solidFill>
                <a:latin typeface="Segoe UI"/>
                <a:ea typeface="Segoe UI"/>
                <a:cs typeface="Segoe UI"/>
              </a:defRPr>
            </a:lvl1pPr>
            <a:lvl2pPr algn="ctr">
              <a:defRPr sz="2025" b="0">
                <a:solidFill>
                  <a:srgbClr val="431407"/>
                </a:solidFill>
                <a:latin typeface="Segoe UI"/>
                <a:ea typeface="Segoe UI"/>
                <a:cs typeface="Segoe UI"/>
              </a:defRPr>
            </a:lvl2pPr>
            <a:lvl3pPr algn="ctr">
              <a:defRPr sz="2025" b="0">
                <a:solidFill>
                  <a:srgbClr val="431407"/>
                </a:solidFill>
                <a:latin typeface="Segoe UI"/>
                <a:ea typeface="Segoe UI"/>
                <a:cs typeface="Segoe UI"/>
              </a:defRPr>
            </a:lvl3pPr>
            <a:lvl4pPr algn="ctr">
              <a:defRPr sz="2025" b="0">
                <a:solidFill>
                  <a:srgbClr val="431407"/>
                </a:solidFill>
                <a:latin typeface="Segoe UI"/>
                <a:ea typeface="Segoe UI"/>
                <a:cs typeface="Segoe UI"/>
              </a:defRPr>
            </a:lvl4pPr>
            <a:lvl5pPr algn="ctr">
              <a:defRPr sz="2025" b="0">
                <a:solidFill>
                  <a:srgbClr val="431407"/>
                </a:solidFill>
                <a:latin typeface="Segoe UI"/>
                <a:ea typeface="Segoe UI"/>
                <a:cs typeface="Segoe UI"/>
              </a:defRPr>
            </a:lvl5pPr>
            <a:lvl6pPr algn="ctr">
              <a:defRPr sz="2025" b="0">
                <a:solidFill>
                  <a:srgbClr val="431407"/>
                </a:solidFill>
                <a:latin typeface="Segoe UI"/>
                <a:ea typeface="Segoe UI"/>
                <a:cs typeface="Segoe UI"/>
              </a:defRPr>
            </a:lvl6pPr>
            <a:lvl7pPr algn="ctr">
              <a:defRPr sz="2025" b="0">
                <a:solidFill>
                  <a:srgbClr val="431407"/>
                </a:solidFill>
                <a:latin typeface="Segoe UI"/>
                <a:ea typeface="Segoe UI"/>
                <a:cs typeface="Segoe UI"/>
              </a:defRPr>
            </a:lvl7pPr>
            <a:lvl8pPr algn="ctr">
              <a:defRPr sz="2025" b="0">
                <a:solidFill>
                  <a:srgbClr val="431407"/>
                </a:solidFill>
                <a:latin typeface="Segoe UI"/>
                <a:ea typeface="Segoe UI"/>
                <a:cs typeface="Segoe UI"/>
              </a:defRPr>
            </a:lvl8pPr>
            <a:lvl9pPr algn="ctr">
              <a:defRPr sz="2025" b="0">
                <a:solidFill>
                  <a:srgbClr val="431407"/>
                </a:solidFill>
                <a:latin typeface="Segoe UI"/>
                <a:ea typeface="Segoe UI"/>
                <a:cs typeface="Segoe UI"/>
              </a:defRPr>
            </a:lvl9pPr>
          </a:lstStyle>
          <a:p xmlns:a="http://schemas.openxmlformats.org/drawingml/2006/main">
            <a:pPr algn="ctr">
              <a:defRPr sz="2025" b="0">
                <a:solidFill>
                  <a:srgbClr val="431407"/>
                </a:solidFill>
                <a:latin typeface="Segoe UI"/>
                <a:ea typeface="Segoe UI"/>
                <a:cs typeface="Segoe UI"/>
              </a:defRPr>
            </a:pPr>
            <a:r>
              <a:rPr sz="2025" b="0">
                <a:solidFill>
                  <a:srgbClr val="431407"/>
                </a:solidFill>
                <a:latin typeface="Segoe UI"/>
                <a:ea typeface="Segoe UI"/>
                <a:cs typeface="Segoe UI"/>
              </a:rPr>
              <a:t>Gambar langkah berikutnya</a:t>
            </a:r>
          </a:p>
        </p:txBody>
      </p:sp>
      <p:sp>
        <p:nvSpPr>
          <p:cNvPr id="9" name="Ruang gambar 2">
            <a:extLst xmlns:a="http://schemas.openxmlformats.org/drawingml/2006/main">
              <a:ext uri="{FF2B5EF4-FFF2-40B4-BE49-F238E27FC236}">
                <a16:creationId xmlns:a16="http://schemas.microsoft.com/office/drawing/2014/main" id="{35932E4B-B90C-4136-9B60-6A0181C12C03}"/>
              </a:ext>
            </a:extLst>
          </p:cNvPr>
          <p:cNvSpPr>
            <a:spLocks xmlns:a="http://schemas.openxmlformats.org/drawingml/2006/main" noGrp="1"/>
          </p:cNvSpPr>
          <p:nvPr/>
        </p:nvSpPr>
        <p:spPr>
          <a:xfrm xmlns:a="http://schemas.openxmlformats.org/drawingml/2006/main">
            <a:off x="8134350" y="2428875"/>
            <a:ext cx="3476625" cy="2619375"/>
          </a:xfrm>
          <a:prstGeom xmlns:a="http://schemas.openxmlformats.org/drawingml/2006/main" prst="rect">
            <a:avLst/>
          </a:prstGeom>
          <a:noFill xmlns:a="http://schemas.openxmlformats.org/drawingml/2006/main"/>
          <a:ln xmlns:a="http://schemas.openxmlformats.org/drawingml/2006/main" w="19050">
            <a:solidFill>
              <a:srgbClr val="B88A64"/>
            </a:solidFill>
          </a:ln>
        </p:spPr>
      </p:sp>
      <p:sp>
        <p:nvSpPr>
          <p:cNvPr id="10" name="Nomor gambar 2">
            <a:extLst xmlns:a="http://schemas.openxmlformats.org/drawingml/2006/main">
              <a:ext uri="{FF2B5EF4-FFF2-40B4-BE49-F238E27FC236}">
                <a16:creationId xmlns:a16="http://schemas.microsoft.com/office/drawing/2014/main" id="{BE6CBC59-473B-4B81-8B50-79470B614F2A}"/>
              </a:ext>
            </a:extLst>
          </p:cNvPr>
          <p:cNvSpPr>
            <a:spLocks xmlns:a="http://schemas.openxmlformats.org/drawingml/2006/main" noGrp="1"/>
          </p:cNvSpPr>
          <p:nvPr/>
        </p:nvSpPr>
        <p:spPr>
          <a:xfrm xmlns:a="http://schemas.openxmlformats.org/drawingml/2006/main">
            <a:off x="8134350" y="2857500"/>
            <a:ext cx="3476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3900" b="1">
                <a:solidFill>
                  <a:srgbClr val="9A3412"/>
                </a:solidFill>
                <a:latin typeface="Segoe UI"/>
                <a:ea typeface="Segoe UI"/>
                <a:cs typeface="Segoe UI"/>
              </a:defRPr>
            </a:defPPr>
            <a:lvl1pPr algn="ctr">
              <a:defRPr sz="3900" b="1">
                <a:solidFill>
                  <a:srgbClr val="9A3412"/>
                </a:solidFill>
                <a:latin typeface="Segoe UI"/>
                <a:ea typeface="Segoe UI"/>
                <a:cs typeface="Segoe UI"/>
              </a:defRPr>
            </a:lvl1pPr>
            <a:lvl2pPr algn="ctr">
              <a:defRPr sz="3900" b="1">
                <a:solidFill>
                  <a:srgbClr val="9A3412"/>
                </a:solidFill>
                <a:latin typeface="Segoe UI"/>
                <a:ea typeface="Segoe UI"/>
                <a:cs typeface="Segoe UI"/>
              </a:defRPr>
            </a:lvl2pPr>
            <a:lvl3pPr algn="ctr">
              <a:defRPr sz="3900" b="1">
                <a:solidFill>
                  <a:srgbClr val="9A3412"/>
                </a:solidFill>
                <a:latin typeface="Segoe UI"/>
                <a:ea typeface="Segoe UI"/>
                <a:cs typeface="Segoe UI"/>
              </a:defRPr>
            </a:lvl3pPr>
            <a:lvl4pPr algn="ctr">
              <a:defRPr sz="3900" b="1">
                <a:solidFill>
                  <a:srgbClr val="9A3412"/>
                </a:solidFill>
                <a:latin typeface="Segoe UI"/>
                <a:ea typeface="Segoe UI"/>
                <a:cs typeface="Segoe UI"/>
              </a:defRPr>
            </a:lvl4pPr>
            <a:lvl5pPr algn="ctr">
              <a:defRPr sz="3900" b="1">
                <a:solidFill>
                  <a:srgbClr val="9A3412"/>
                </a:solidFill>
                <a:latin typeface="Segoe UI"/>
                <a:ea typeface="Segoe UI"/>
                <a:cs typeface="Segoe UI"/>
              </a:defRPr>
            </a:lvl5pPr>
            <a:lvl6pPr algn="ctr">
              <a:defRPr sz="3900" b="1">
                <a:solidFill>
                  <a:srgbClr val="9A3412"/>
                </a:solidFill>
                <a:latin typeface="Segoe UI"/>
                <a:ea typeface="Segoe UI"/>
                <a:cs typeface="Segoe UI"/>
              </a:defRPr>
            </a:lvl6pPr>
            <a:lvl7pPr algn="ctr">
              <a:defRPr sz="3900" b="1">
                <a:solidFill>
                  <a:srgbClr val="9A3412"/>
                </a:solidFill>
                <a:latin typeface="Segoe UI"/>
                <a:ea typeface="Segoe UI"/>
                <a:cs typeface="Segoe UI"/>
              </a:defRPr>
            </a:lvl7pPr>
            <a:lvl8pPr algn="ctr">
              <a:defRPr sz="3900" b="1">
                <a:solidFill>
                  <a:srgbClr val="9A3412"/>
                </a:solidFill>
                <a:latin typeface="Segoe UI"/>
                <a:ea typeface="Segoe UI"/>
                <a:cs typeface="Segoe UI"/>
              </a:defRPr>
            </a:lvl8pPr>
            <a:lvl9pPr algn="ctr">
              <a:defRPr sz="3900" b="1">
                <a:solidFill>
                  <a:srgbClr val="9A3412"/>
                </a:solidFill>
                <a:latin typeface="Segoe UI"/>
                <a:ea typeface="Segoe UI"/>
                <a:cs typeface="Segoe UI"/>
              </a:defRPr>
            </a:lvl9pPr>
          </a:lstStyle>
          <a:p xmlns:a="http://schemas.openxmlformats.org/drawingml/2006/main">
            <a:pPr algn="ctr">
              <a:defRPr sz="3900" b="1">
                <a:solidFill>
                  <a:srgbClr val="9A3412"/>
                </a:solidFill>
                <a:latin typeface="Segoe UI"/>
                <a:ea typeface="Segoe UI"/>
                <a:cs typeface="Segoe UI"/>
              </a:defRPr>
            </a:pPr>
            <a:r>
              <a:rPr sz="3900" b="1">
                <a:solidFill>
                  <a:srgbClr val="9A3412"/>
                </a:solidFill>
                <a:latin typeface="Segoe UI"/>
                <a:ea typeface="Segoe UI"/>
                <a:cs typeface="Segoe UI"/>
              </a:rPr>
              <a:t>3</a:t>
            </a:r>
          </a:p>
        </p:txBody>
      </p:sp>
      <p:sp>
        <p:nvSpPr>
          <p:cNvPr id="11" name="Langkah gambar 2">
            <a:extLst xmlns:a="http://schemas.openxmlformats.org/drawingml/2006/main">
              <a:ext uri="{FF2B5EF4-FFF2-40B4-BE49-F238E27FC236}">
                <a16:creationId xmlns:a16="http://schemas.microsoft.com/office/drawing/2014/main" id="{88CD3584-44C5-4AEE-9DA9-51D15AE5D37D}"/>
              </a:ext>
            </a:extLst>
          </p:cNvPr>
          <p:cNvSpPr>
            <a:spLocks xmlns:a="http://schemas.openxmlformats.org/drawingml/2006/main" noGrp="1"/>
          </p:cNvSpPr>
          <p:nvPr/>
        </p:nvSpPr>
        <p:spPr>
          <a:xfrm xmlns:a="http://schemas.openxmlformats.org/drawingml/2006/main">
            <a:off x="8286750" y="3857625"/>
            <a:ext cx="31718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ctr">
              <a:defRPr sz="2025" b="0">
                <a:solidFill>
                  <a:srgbClr val="431407"/>
                </a:solidFill>
                <a:latin typeface="Segoe UI"/>
                <a:ea typeface="Segoe UI"/>
                <a:cs typeface="Segoe UI"/>
              </a:defRPr>
            </a:defPPr>
            <a:lvl1pPr algn="ctr">
              <a:defRPr sz="2025" b="0">
                <a:solidFill>
                  <a:srgbClr val="431407"/>
                </a:solidFill>
                <a:latin typeface="Segoe UI"/>
                <a:ea typeface="Segoe UI"/>
                <a:cs typeface="Segoe UI"/>
              </a:defRPr>
            </a:lvl1pPr>
            <a:lvl2pPr algn="ctr">
              <a:defRPr sz="2025" b="0">
                <a:solidFill>
                  <a:srgbClr val="431407"/>
                </a:solidFill>
                <a:latin typeface="Segoe UI"/>
                <a:ea typeface="Segoe UI"/>
                <a:cs typeface="Segoe UI"/>
              </a:defRPr>
            </a:lvl2pPr>
            <a:lvl3pPr algn="ctr">
              <a:defRPr sz="2025" b="0">
                <a:solidFill>
                  <a:srgbClr val="431407"/>
                </a:solidFill>
                <a:latin typeface="Segoe UI"/>
                <a:ea typeface="Segoe UI"/>
                <a:cs typeface="Segoe UI"/>
              </a:defRPr>
            </a:lvl3pPr>
            <a:lvl4pPr algn="ctr">
              <a:defRPr sz="2025" b="0">
                <a:solidFill>
                  <a:srgbClr val="431407"/>
                </a:solidFill>
                <a:latin typeface="Segoe UI"/>
                <a:ea typeface="Segoe UI"/>
                <a:cs typeface="Segoe UI"/>
              </a:defRPr>
            </a:lvl4pPr>
            <a:lvl5pPr algn="ctr">
              <a:defRPr sz="2025" b="0">
                <a:solidFill>
                  <a:srgbClr val="431407"/>
                </a:solidFill>
                <a:latin typeface="Segoe UI"/>
                <a:ea typeface="Segoe UI"/>
                <a:cs typeface="Segoe UI"/>
              </a:defRPr>
            </a:lvl5pPr>
            <a:lvl6pPr algn="ctr">
              <a:defRPr sz="2025" b="0">
                <a:solidFill>
                  <a:srgbClr val="431407"/>
                </a:solidFill>
                <a:latin typeface="Segoe UI"/>
                <a:ea typeface="Segoe UI"/>
                <a:cs typeface="Segoe UI"/>
              </a:defRPr>
            </a:lvl6pPr>
            <a:lvl7pPr algn="ctr">
              <a:defRPr sz="2025" b="0">
                <a:solidFill>
                  <a:srgbClr val="431407"/>
                </a:solidFill>
                <a:latin typeface="Segoe UI"/>
                <a:ea typeface="Segoe UI"/>
                <a:cs typeface="Segoe UI"/>
              </a:defRPr>
            </a:lvl7pPr>
            <a:lvl8pPr algn="ctr">
              <a:defRPr sz="2025" b="0">
                <a:solidFill>
                  <a:srgbClr val="431407"/>
                </a:solidFill>
                <a:latin typeface="Segoe UI"/>
                <a:ea typeface="Segoe UI"/>
                <a:cs typeface="Segoe UI"/>
              </a:defRPr>
            </a:lvl8pPr>
            <a:lvl9pPr algn="ctr">
              <a:defRPr sz="2025" b="0">
                <a:solidFill>
                  <a:srgbClr val="431407"/>
                </a:solidFill>
                <a:latin typeface="Segoe UI"/>
                <a:ea typeface="Segoe UI"/>
                <a:cs typeface="Segoe UI"/>
              </a:defRPr>
            </a:lvl9pPr>
          </a:lstStyle>
          <a:p xmlns:a="http://schemas.openxmlformats.org/drawingml/2006/main">
            <a:pPr algn="ctr">
              <a:defRPr sz="2025" b="0">
                <a:solidFill>
                  <a:srgbClr val="431407"/>
                </a:solidFill>
                <a:latin typeface="Segoe UI"/>
                <a:ea typeface="Segoe UI"/>
                <a:cs typeface="Segoe UI"/>
              </a:defRPr>
            </a:pPr>
            <a:r>
              <a:rPr sz="2025" b="0">
                <a:solidFill>
                  <a:srgbClr val="431407"/>
                </a:solidFill>
                <a:latin typeface="Segoe UI"/>
                <a:ea typeface="Segoe UI"/>
                <a:cs typeface="Segoe UI"/>
              </a:rPr>
              <a:t>Gambar akhirnya</a:t>
            </a:r>
          </a:p>
        </p:txBody>
      </p:sp>
      <p:sp>
        <p:nvSpPr>
          <p:cNvPr id="12" name="Alat praktik">
            <a:extLst xmlns:a="http://schemas.openxmlformats.org/drawingml/2006/main">
              <a:ext uri="{FF2B5EF4-FFF2-40B4-BE49-F238E27FC236}">
                <a16:creationId xmlns:a16="http://schemas.microsoft.com/office/drawing/2014/main" id="{7D7F2DA8-A3BC-42FA-B74E-0A6F18C3D458}"/>
              </a:ext>
            </a:extLst>
          </p:cNvPr>
          <p:cNvSpPr>
            <a:spLocks xmlns:a="http://schemas.openxmlformats.org/drawingml/2006/main" noGrp="1"/>
          </p:cNvSpPr>
          <p:nvPr/>
        </p:nvSpPr>
        <p:spPr>
          <a:xfrm xmlns:a="http://schemas.openxmlformats.org/drawingml/2006/main">
            <a:off x="609600" y="5667375"/>
            <a:ext cx="10972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57534E"/>
                </a:solidFill>
                <a:latin typeface="Segoe UI"/>
                <a:ea typeface="Segoe UI"/>
                <a:cs typeface="Segoe UI"/>
              </a:defRPr>
            </a:defPPr>
            <a:lvl1pPr algn="l">
              <a:defRPr sz="2025" b="0">
                <a:solidFill>
                  <a:srgbClr val="57534E"/>
                </a:solidFill>
                <a:latin typeface="Segoe UI"/>
                <a:ea typeface="Segoe UI"/>
                <a:cs typeface="Segoe UI"/>
              </a:defRPr>
            </a:lvl1pPr>
            <a:lvl2pPr algn="l">
              <a:defRPr sz="2025" b="0">
                <a:solidFill>
                  <a:srgbClr val="57534E"/>
                </a:solidFill>
                <a:latin typeface="Segoe UI"/>
                <a:ea typeface="Segoe UI"/>
                <a:cs typeface="Segoe UI"/>
              </a:defRPr>
            </a:lvl2pPr>
            <a:lvl3pPr algn="l">
              <a:defRPr sz="2025" b="0">
                <a:solidFill>
                  <a:srgbClr val="57534E"/>
                </a:solidFill>
                <a:latin typeface="Segoe UI"/>
                <a:ea typeface="Segoe UI"/>
                <a:cs typeface="Segoe UI"/>
              </a:defRPr>
            </a:lvl3pPr>
            <a:lvl4pPr algn="l">
              <a:defRPr sz="2025" b="0">
                <a:solidFill>
                  <a:srgbClr val="57534E"/>
                </a:solidFill>
                <a:latin typeface="Segoe UI"/>
                <a:ea typeface="Segoe UI"/>
                <a:cs typeface="Segoe UI"/>
              </a:defRPr>
            </a:lvl4pPr>
            <a:lvl5pPr algn="l">
              <a:defRPr sz="2025" b="0">
                <a:solidFill>
                  <a:srgbClr val="57534E"/>
                </a:solidFill>
                <a:latin typeface="Segoe UI"/>
                <a:ea typeface="Segoe UI"/>
                <a:cs typeface="Segoe UI"/>
              </a:defRPr>
            </a:lvl5pPr>
            <a:lvl6pPr algn="l">
              <a:defRPr sz="2025" b="0">
                <a:solidFill>
                  <a:srgbClr val="57534E"/>
                </a:solidFill>
                <a:latin typeface="Segoe UI"/>
                <a:ea typeface="Segoe UI"/>
                <a:cs typeface="Segoe UI"/>
              </a:defRPr>
            </a:lvl6pPr>
            <a:lvl7pPr algn="l">
              <a:defRPr sz="2025" b="0">
                <a:solidFill>
                  <a:srgbClr val="57534E"/>
                </a:solidFill>
                <a:latin typeface="Segoe UI"/>
                <a:ea typeface="Segoe UI"/>
                <a:cs typeface="Segoe UI"/>
              </a:defRPr>
            </a:lvl7pPr>
            <a:lvl8pPr algn="l">
              <a:defRPr sz="2025" b="0">
                <a:solidFill>
                  <a:srgbClr val="57534E"/>
                </a:solidFill>
                <a:latin typeface="Segoe UI"/>
                <a:ea typeface="Segoe UI"/>
                <a:cs typeface="Segoe UI"/>
              </a:defRPr>
            </a:lvl8pPr>
            <a:lvl9pPr algn="l">
              <a:defRPr sz="2025" b="0">
                <a:solidFill>
                  <a:srgbClr val="57534E"/>
                </a:solidFill>
                <a:latin typeface="Segoe UI"/>
                <a:ea typeface="Segoe UI"/>
                <a:cs typeface="Segoe UI"/>
              </a:defRPr>
            </a:lvl9pPr>
          </a:lstStyle>
          <a:p xmlns:a="http://schemas.openxmlformats.org/drawingml/2006/main">
            <a:pPr algn="l">
              <a:defRPr sz="2025" b="0">
                <a:solidFill>
                  <a:srgbClr val="57534E"/>
                </a:solidFill>
                <a:latin typeface="Segoe UI"/>
                <a:ea typeface="Segoe UI"/>
                <a:cs typeface="Segoe UI"/>
              </a:defRPr>
            </a:pPr>
            <a:r>
              <a:rPr sz="2025" b="0">
                <a:solidFill>
                  <a:srgbClr val="57534E"/>
                </a:solidFill>
                <a:latin typeface="Segoe UI"/>
                <a:ea typeface="Segoe UI"/>
                <a:cs typeface="Segoe UI"/>
              </a:rPr>
              <a:t>Pakai kertas dan pensil. Gambar sederhana sudah cukup.</a:t>
            </a:r>
          </a:p>
        </p:txBody>
      </p:sp>
      <p:sp>
        <p:nvSpPr>
          <p:cNvPr id="13" name="Creakids">
            <a:extLst xmlns:a="http://schemas.openxmlformats.org/drawingml/2006/main">
              <a:ext uri="{FF2B5EF4-FFF2-40B4-BE49-F238E27FC236}">
                <a16:creationId xmlns:a16="http://schemas.microsoft.com/office/drawing/2014/main" id="{DD17E681-253A-4598-9B84-5FE01CA585EB}"/>
              </a:ext>
            </a:extLst>
          </p:cNvPr>
          <p:cNvSpPr>
            <a:spLocks xmlns:a="http://schemas.openxmlformats.org/drawingml/2006/main" noGrp="1"/>
          </p:cNvSpPr>
          <p:nvPr/>
        </p:nvSpPr>
        <p:spPr>
          <a:xfrm xmlns:a="http://schemas.openxmlformats.org/drawingml/2006/main">
            <a:off x="609600" y="6381750"/>
            <a:ext cx="285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9A3412"/>
                </a:solidFill>
                <a:latin typeface="Segoe UI"/>
                <a:ea typeface="Segoe UI"/>
                <a:cs typeface="Segoe UI"/>
              </a:defRPr>
            </a:defPPr>
            <a:lvl1pPr algn="l">
              <a:defRPr sz="1500" b="1">
                <a:solidFill>
                  <a:srgbClr val="9A3412"/>
                </a:solidFill>
                <a:latin typeface="Segoe UI"/>
                <a:ea typeface="Segoe UI"/>
                <a:cs typeface="Segoe UI"/>
              </a:defRPr>
            </a:lvl1pPr>
            <a:lvl2pPr algn="l">
              <a:defRPr sz="1500" b="1">
                <a:solidFill>
                  <a:srgbClr val="9A3412"/>
                </a:solidFill>
                <a:latin typeface="Segoe UI"/>
                <a:ea typeface="Segoe UI"/>
                <a:cs typeface="Segoe UI"/>
              </a:defRPr>
            </a:lvl2pPr>
            <a:lvl3pPr algn="l">
              <a:defRPr sz="1500" b="1">
                <a:solidFill>
                  <a:srgbClr val="9A3412"/>
                </a:solidFill>
                <a:latin typeface="Segoe UI"/>
                <a:ea typeface="Segoe UI"/>
                <a:cs typeface="Segoe UI"/>
              </a:defRPr>
            </a:lvl3pPr>
            <a:lvl4pPr algn="l">
              <a:defRPr sz="1500" b="1">
                <a:solidFill>
                  <a:srgbClr val="9A3412"/>
                </a:solidFill>
                <a:latin typeface="Segoe UI"/>
                <a:ea typeface="Segoe UI"/>
                <a:cs typeface="Segoe UI"/>
              </a:defRPr>
            </a:lvl4pPr>
            <a:lvl5pPr algn="l">
              <a:defRPr sz="1500" b="1">
                <a:solidFill>
                  <a:srgbClr val="9A3412"/>
                </a:solidFill>
                <a:latin typeface="Segoe UI"/>
                <a:ea typeface="Segoe UI"/>
                <a:cs typeface="Segoe UI"/>
              </a:defRPr>
            </a:lvl5pPr>
            <a:lvl6pPr algn="l">
              <a:defRPr sz="1500" b="1">
                <a:solidFill>
                  <a:srgbClr val="9A3412"/>
                </a:solidFill>
                <a:latin typeface="Segoe UI"/>
                <a:ea typeface="Segoe UI"/>
                <a:cs typeface="Segoe UI"/>
              </a:defRPr>
            </a:lvl6pPr>
            <a:lvl7pPr algn="l">
              <a:defRPr sz="1500" b="1">
                <a:solidFill>
                  <a:srgbClr val="9A3412"/>
                </a:solidFill>
                <a:latin typeface="Segoe UI"/>
                <a:ea typeface="Segoe UI"/>
                <a:cs typeface="Segoe UI"/>
              </a:defRPr>
            </a:lvl7pPr>
            <a:lvl8pPr algn="l">
              <a:defRPr sz="1500" b="1">
                <a:solidFill>
                  <a:srgbClr val="9A3412"/>
                </a:solidFill>
                <a:latin typeface="Segoe UI"/>
                <a:ea typeface="Segoe UI"/>
                <a:cs typeface="Segoe UI"/>
              </a:defRPr>
            </a:lvl8pPr>
            <a:lvl9pPr algn="l">
              <a:defRPr sz="1500" b="1">
                <a:solidFill>
                  <a:srgbClr val="9A3412"/>
                </a:solidFill>
                <a:latin typeface="Segoe UI"/>
                <a:ea typeface="Segoe UI"/>
                <a:cs typeface="Segoe UI"/>
              </a:defRPr>
            </a:lvl9pPr>
          </a:lstStyle>
          <a:p xmlns:a="http://schemas.openxmlformats.org/drawingml/2006/main">
            <a:pPr algn="l">
              <a:defRPr sz="1500" b="1">
                <a:solidFill>
                  <a:srgbClr val="9A3412"/>
                </a:solidFill>
                <a:latin typeface="Segoe UI"/>
                <a:ea typeface="Segoe UI"/>
                <a:cs typeface="Segoe UI"/>
              </a:defRPr>
            </a:pPr>
            <a:r>
              <a:rPr sz="1500" b="1">
                <a:solidFill>
                  <a:srgbClr val="9A3412"/>
                </a:solidFill>
                <a:latin typeface="Segoe UI"/>
                <a:ea typeface="Segoe UI"/>
                <a:cs typeface="Segoe UI"/>
              </a:rPr>
              <a:t>Creakids</a:t>
            </a:r>
          </a:p>
        </p:txBody>
      </p:sp>
      <p:sp>
        <p:nvSpPr>
          <p:cNvPr id="14" name="Nomor slide">
            <a:extLst xmlns:a="http://schemas.openxmlformats.org/drawingml/2006/main">
              <a:ext uri="{FF2B5EF4-FFF2-40B4-BE49-F238E27FC236}">
                <a16:creationId xmlns:a16="http://schemas.microsoft.com/office/drawing/2014/main" id="{76143B7C-66F9-4008-A3D2-2E23608053B5}"/>
              </a:ext>
            </a:extLst>
          </p:cNvPr>
          <p:cNvSpPr>
            <a:spLocks xmlns:a="http://schemas.openxmlformats.org/drawingml/2006/main" noGrp="1"/>
          </p:cNvSpPr>
          <p:nvPr/>
        </p:nvSpPr>
        <p:spPr>
          <a:xfrm xmlns:a="http://schemas.openxmlformats.org/drawingml/2006/main">
            <a:off x="10668000" y="6381750"/>
            <a:ext cx="914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57534E"/>
                </a:solidFill>
                <a:latin typeface="Segoe UI"/>
                <a:ea typeface="Segoe UI"/>
                <a:cs typeface="Segoe UI"/>
              </a:defRPr>
            </a:defPPr>
            <a:lvl1pPr algn="r">
              <a:defRPr sz="1500" b="0">
                <a:solidFill>
                  <a:srgbClr val="57534E"/>
                </a:solidFill>
                <a:latin typeface="Segoe UI"/>
                <a:ea typeface="Segoe UI"/>
                <a:cs typeface="Segoe UI"/>
              </a:defRPr>
            </a:lvl1pPr>
            <a:lvl2pPr algn="r">
              <a:defRPr sz="1500" b="0">
                <a:solidFill>
                  <a:srgbClr val="57534E"/>
                </a:solidFill>
                <a:latin typeface="Segoe UI"/>
                <a:ea typeface="Segoe UI"/>
                <a:cs typeface="Segoe UI"/>
              </a:defRPr>
            </a:lvl2pPr>
            <a:lvl3pPr algn="r">
              <a:defRPr sz="1500" b="0">
                <a:solidFill>
                  <a:srgbClr val="57534E"/>
                </a:solidFill>
                <a:latin typeface="Segoe UI"/>
                <a:ea typeface="Segoe UI"/>
                <a:cs typeface="Segoe UI"/>
              </a:defRPr>
            </a:lvl3pPr>
            <a:lvl4pPr algn="r">
              <a:defRPr sz="1500" b="0">
                <a:solidFill>
                  <a:srgbClr val="57534E"/>
                </a:solidFill>
                <a:latin typeface="Segoe UI"/>
                <a:ea typeface="Segoe UI"/>
                <a:cs typeface="Segoe UI"/>
              </a:defRPr>
            </a:lvl4pPr>
            <a:lvl5pPr algn="r">
              <a:defRPr sz="1500" b="0">
                <a:solidFill>
                  <a:srgbClr val="57534E"/>
                </a:solidFill>
                <a:latin typeface="Segoe UI"/>
                <a:ea typeface="Segoe UI"/>
                <a:cs typeface="Segoe UI"/>
              </a:defRPr>
            </a:lvl5pPr>
            <a:lvl6pPr algn="r">
              <a:defRPr sz="1500" b="0">
                <a:solidFill>
                  <a:srgbClr val="57534E"/>
                </a:solidFill>
                <a:latin typeface="Segoe UI"/>
                <a:ea typeface="Segoe UI"/>
                <a:cs typeface="Segoe UI"/>
              </a:defRPr>
            </a:lvl6pPr>
            <a:lvl7pPr algn="r">
              <a:defRPr sz="1500" b="0">
                <a:solidFill>
                  <a:srgbClr val="57534E"/>
                </a:solidFill>
                <a:latin typeface="Segoe UI"/>
                <a:ea typeface="Segoe UI"/>
                <a:cs typeface="Segoe UI"/>
              </a:defRPr>
            </a:lvl7pPr>
            <a:lvl8pPr algn="r">
              <a:defRPr sz="1500" b="0">
                <a:solidFill>
                  <a:srgbClr val="57534E"/>
                </a:solidFill>
                <a:latin typeface="Segoe UI"/>
                <a:ea typeface="Segoe UI"/>
                <a:cs typeface="Segoe UI"/>
              </a:defRPr>
            </a:lvl8pPr>
            <a:lvl9pPr algn="r">
              <a:defRPr sz="1500" b="0">
                <a:solidFill>
                  <a:srgbClr val="57534E"/>
                </a:solidFill>
                <a:latin typeface="Segoe UI"/>
                <a:ea typeface="Segoe UI"/>
                <a:cs typeface="Segoe UI"/>
              </a:defRPr>
            </a:lvl9pPr>
          </a:lstStyle>
          <a:p xmlns:a="http://schemas.openxmlformats.org/drawingml/2006/main">
            <a:pPr algn="r">
              <a:defRPr sz="1500" b="0">
                <a:solidFill>
                  <a:srgbClr val="57534E"/>
                </a:solidFill>
                <a:latin typeface="Segoe UI"/>
                <a:ea typeface="Segoe UI"/>
                <a:cs typeface="Segoe UI"/>
              </a:defRPr>
            </a:pPr>
            <a:r>
              <a:rPr sz="1500" b="0">
                <a:solidFill>
                  <a:srgbClr val="57534E"/>
                </a:solidFill>
                <a:latin typeface="Segoe UI"/>
                <a:ea typeface="Segoe UI"/>
                <a:cs typeface="Segoe UI"/>
              </a:rPr>
              <a:t>6 / 9</a:t>
            </a:r>
          </a:p>
        </p:txBody>
      </p:sp>
    </p:spTree>
    <p:extLst>
      <p:ext uri="{BB962C8B-B14F-4D97-AF65-F5344CB8AC3E}">
        <p14:creationId xmlns:p14="http://schemas.microsoft.com/office/powerpoint/2010/main" val="1104036533"/>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Judul">
            <a:extLst xmlns:a="http://schemas.openxmlformats.org/drawingml/2006/main">
              <a:ext uri="{FF2B5EF4-FFF2-40B4-BE49-F238E27FC236}">
                <a16:creationId xmlns:a16="http://schemas.microsoft.com/office/drawing/2014/main" id="{3BEC8324-AA5B-4276-A0A0-09A87935B37C}"/>
              </a:ext>
            </a:extLst>
          </p:cNvPr>
          <p:cNvSpPr>
            <a:spLocks xmlns:a="http://schemas.openxmlformats.org/drawingml/2006/main" noGrp="1"/>
          </p:cNvSpPr>
          <p:nvPr/>
        </p:nvSpPr>
        <p:spPr>
          <a:xfrm xmlns:a="http://schemas.openxmlformats.org/drawingml/2006/main">
            <a:off x="609600" y="495300"/>
            <a:ext cx="109728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050" b="1">
                <a:solidFill>
                  <a:srgbClr val="431407"/>
                </a:solidFill>
                <a:latin typeface="Segoe UI"/>
                <a:ea typeface="Segoe UI"/>
                <a:cs typeface="Segoe UI"/>
              </a:defRPr>
            </a:defPPr>
            <a:lvl1pPr algn="l">
              <a:defRPr sz="4050" b="1">
                <a:solidFill>
                  <a:srgbClr val="431407"/>
                </a:solidFill>
                <a:latin typeface="Segoe UI"/>
                <a:ea typeface="Segoe UI"/>
                <a:cs typeface="Segoe UI"/>
              </a:defRPr>
            </a:lvl1pPr>
            <a:lvl2pPr algn="l">
              <a:defRPr sz="4050" b="1">
                <a:solidFill>
                  <a:srgbClr val="431407"/>
                </a:solidFill>
                <a:latin typeface="Segoe UI"/>
                <a:ea typeface="Segoe UI"/>
                <a:cs typeface="Segoe UI"/>
              </a:defRPr>
            </a:lvl2pPr>
            <a:lvl3pPr algn="l">
              <a:defRPr sz="4050" b="1">
                <a:solidFill>
                  <a:srgbClr val="431407"/>
                </a:solidFill>
                <a:latin typeface="Segoe UI"/>
                <a:ea typeface="Segoe UI"/>
                <a:cs typeface="Segoe UI"/>
              </a:defRPr>
            </a:lvl3pPr>
            <a:lvl4pPr algn="l">
              <a:defRPr sz="4050" b="1">
                <a:solidFill>
                  <a:srgbClr val="431407"/>
                </a:solidFill>
                <a:latin typeface="Segoe UI"/>
                <a:ea typeface="Segoe UI"/>
                <a:cs typeface="Segoe UI"/>
              </a:defRPr>
            </a:lvl4pPr>
            <a:lvl5pPr algn="l">
              <a:defRPr sz="4050" b="1">
                <a:solidFill>
                  <a:srgbClr val="431407"/>
                </a:solidFill>
                <a:latin typeface="Segoe UI"/>
                <a:ea typeface="Segoe UI"/>
                <a:cs typeface="Segoe UI"/>
              </a:defRPr>
            </a:lvl5pPr>
            <a:lvl6pPr algn="l">
              <a:defRPr sz="4050" b="1">
                <a:solidFill>
                  <a:srgbClr val="431407"/>
                </a:solidFill>
                <a:latin typeface="Segoe UI"/>
                <a:ea typeface="Segoe UI"/>
                <a:cs typeface="Segoe UI"/>
              </a:defRPr>
            </a:lvl6pPr>
            <a:lvl7pPr algn="l">
              <a:defRPr sz="4050" b="1">
                <a:solidFill>
                  <a:srgbClr val="431407"/>
                </a:solidFill>
                <a:latin typeface="Segoe UI"/>
                <a:ea typeface="Segoe UI"/>
                <a:cs typeface="Segoe UI"/>
              </a:defRPr>
            </a:lvl7pPr>
            <a:lvl8pPr algn="l">
              <a:defRPr sz="4050" b="1">
                <a:solidFill>
                  <a:srgbClr val="431407"/>
                </a:solidFill>
                <a:latin typeface="Segoe UI"/>
                <a:ea typeface="Segoe UI"/>
                <a:cs typeface="Segoe UI"/>
              </a:defRPr>
            </a:lvl8pPr>
            <a:lvl9pPr algn="l">
              <a:defRPr sz="4050" b="1">
                <a:solidFill>
                  <a:srgbClr val="431407"/>
                </a:solidFill>
                <a:latin typeface="Segoe UI"/>
                <a:ea typeface="Segoe UI"/>
                <a:cs typeface="Segoe UI"/>
              </a:defRPr>
            </a:lvl9pPr>
          </a:lstStyle>
          <a:p xmlns:a="http://schemas.openxmlformats.org/drawingml/2006/main">
            <a:pPr algn="l">
              <a:defRPr sz="4050" b="1">
                <a:solidFill>
                  <a:srgbClr val="431407"/>
                </a:solidFill>
                <a:latin typeface="Segoe UI"/>
                <a:ea typeface="Segoe UI"/>
                <a:cs typeface="Segoe UI"/>
              </a:defRPr>
            </a:pPr>
            <a:r>
              <a:rPr sz="4050" b="1">
                <a:solidFill>
                  <a:srgbClr val="431407"/>
                </a:solidFill>
                <a:latin typeface="Segoe UI"/>
                <a:ea typeface="Segoe UI"/>
                <a:cs typeface="Segoe UI"/>
              </a:rPr>
              <a:t>Ceritakan urutanmu</a:t>
            </a:r>
          </a:p>
        </p:txBody>
      </p:sp>
      <p:sp>
        <p:nvSpPr>
          <p:cNvPr id="2" name="Nomor cerita 0">
            <a:extLst xmlns:a="http://schemas.openxmlformats.org/drawingml/2006/main">
              <a:ext uri="{FF2B5EF4-FFF2-40B4-BE49-F238E27FC236}">
                <a16:creationId xmlns:a16="http://schemas.microsoft.com/office/drawing/2014/main" id="{D5C595A7-BE0D-4AAE-8373-6E7BD90B4E82}"/>
              </a:ext>
            </a:extLst>
          </p:cNvPr>
          <p:cNvSpPr>
            <a:spLocks xmlns:a="http://schemas.openxmlformats.org/drawingml/2006/main" noGrp="1"/>
          </p:cNvSpPr>
          <p:nvPr/>
        </p:nvSpPr>
        <p:spPr>
          <a:xfrm xmlns:a="http://schemas.openxmlformats.org/drawingml/2006/main">
            <a:off x="609600" y="2076450"/>
            <a:ext cx="571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9A3412"/>
                </a:solidFill>
                <a:latin typeface="Segoe UI"/>
                <a:ea typeface="Segoe UI"/>
                <a:cs typeface="Segoe UI"/>
              </a:defRPr>
            </a:defPPr>
            <a:lvl1pPr algn="l">
              <a:defRPr sz="2100" b="0">
                <a:solidFill>
                  <a:srgbClr val="9A3412"/>
                </a:solidFill>
                <a:latin typeface="Segoe UI"/>
                <a:ea typeface="Segoe UI"/>
                <a:cs typeface="Segoe UI"/>
              </a:defRPr>
            </a:lvl1pPr>
            <a:lvl2pPr algn="l">
              <a:defRPr sz="2100" b="0">
                <a:solidFill>
                  <a:srgbClr val="9A3412"/>
                </a:solidFill>
                <a:latin typeface="Segoe UI"/>
                <a:ea typeface="Segoe UI"/>
                <a:cs typeface="Segoe UI"/>
              </a:defRPr>
            </a:lvl2pPr>
            <a:lvl3pPr algn="l">
              <a:defRPr sz="2100" b="0">
                <a:solidFill>
                  <a:srgbClr val="9A3412"/>
                </a:solidFill>
                <a:latin typeface="Segoe UI"/>
                <a:ea typeface="Segoe UI"/>
                <a:cs typeface="Segoe UI"/>
              </a:defRPr>
            </a:lvl3pPr>
            <a:lvl4pPr algn="l">
              <a:defRPr sz="2100" b="0">
                <a:solidFill>
                  <a:srgbClr val="9A3412"/>
                </a:solidFill>
                <a:latin typeface="Segoe UI"/>
                <a:ea typeface="Segoe UI"/>
                <a:cs typeface="Segoe UI"/>
              </a:defRPr>
            </a:lvl4pPr>
            <a:lvl5pPr algn="l">
              <a:defRPr sz="2100" b="0">
                <a:solidFill>
                  <a:srgbClr val="9A3412"/>
                </a:solidFill>
                <a:latin typeface="Segoe UI"/>
                <a:ea typeface="Segoe UI"/>
                <a:cs typeface="Segoe UI"/>
              </a:defRPr>
            </a:lvl5pPr>
            <a:lvl6pPr algn="l">
              <a:defRPr sz="2100" b="0">
                <a:solidFill>
                  <a:srgbClr val="9A3412"/>
                </a:solidFill>
                <a:latin typeface="Segoe UI"/>
                <a:ea typeface="Segoe UI"/>
                <a:cs typeface="Segoe UI"/>
              </a:defRPr>
            </a:lvl6pPr>
            <a:lvl7pPr algn="l">
              <a:defRPr sz="2100" b="0">
                <a:solidFill>
                  <a:srgbClr val="9A3412"/>
                </a:solidFill>
                <a:latin typeface="Segoe UI"/>
                <a:ea typeface="Segoe UI"/>
                <a:cs typeface="Segoe UI"/>
              </a:defRPr>
            </a:lvl7pPr>
            <a:lvl8pPr algn="l">
              <a:defRPr sz="2100" b="0">
                <a:solidFill>
                  <a:srgbClr val="9A3412"/>
                </a:solidFill>
                <a:latin typeface="Segoe UI"/>
                <a:ea typeface="Segoe UI"/>
                <a:cs typeface="Segoe UI"/>
              </a:defRPr>
            </a:lvl8pPr>
            <a:lvl9pPr algn="l">
              <a:defRPr sz="2100" b="0">
                <a:solidFill>
                  <a:srgbClr val="9A3412"/>
                </a:solidFill>
                <a:latin typeface="Segoe UI"/>
                <a:ea typeface="Segoe UI"/>
                <a:cs typeface="Segoe UI"/>
              </a:defRPr>
            </a:lvl9pPr>
          </a:lstStyle>
          <a:p xmlns:a="http://schemas.openxmlformats.org/drawingml/2006/main">
            <a:pPr algn="l">
              <a:defRPr sz="2100" b="0">
                <a:solidFill>
                  <a:srgbClr val="9A3412"/>
                </a:solidFill>
                <a:latin typeface="Segoe UI"/>
                <a:ea typeface="Segoe UI"/>
                <a:cs typeface="Segoe UI"/>
              </a:defRPr>
            </a:pPr>
            <a:r>
              <a:rPr sz="2100" b="0">
                <a:solidFill>
                  <a:srgbClr val="9A3412"/>
                </a:solidFill>
                <a:latin typeface="Segoe UI"/>
                <a:ea typeface="Segoe UI"/>
                <a:cs typeface="Segoe UI"/>
              </a:rPr>
              <a:t>1</a:t>
            </a:r>
          </a:p>
        </p:txBody>
      </p:sp>
      <p:sp>
        <p:nvSpPr>
          <p:cNvPr id="3" name="Kalimat cerita 0">
            <a:extLst xmlns:a="http://schemas.openxmlformats.org/drawingml/2006/main">
              <a:ext uri="{FF2B5EF4-FFF2-40B4-BE49-F238E27FC236}">
                <a16:creationId xmlns:a16="http://schemas.microsoft.com/office/drawing/2014/main" id="{01A0D3F5-5855-471E-8FE6-D8375C6B3F13}"/>
              </a:ext>
            </a:extLst>
          </p:cNvPr>
          <p:cNvSpPr>
            <a:spLocks xmlns:a="http://schemas.openxmlformats.org/drawingml/2006/main" noGrp="1"/>
          </p:cNvSpPr>
          <p:nvPr/>
        </p:nvSpPr>
        <p:spPr>
          <a:xfrm xmlns:a="http://schemas.openxmlformats.org/drawingml/2006/main">
            <a:off x="1238250" y="2000250"/>
            <a:ext cx="9906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0">
                <a:solidFill>
                  <a:srgbClr val="431407"/>
                </a:solidFill>
                <a:latin typeface="Segoe UI"/>
                <a:ea typeface="Segoe UI"/>
                <a:cs typeface="Segoe UI"/>
              </a:defRPr>
            </a:defPPr>
            <a:lvl1pPr algn="l">
              <a:defRPr sz="3225" b="0">
                <a:solidFill>
                  <a:srgbClr val="431407"/>
                </a:solidFill>
                <a:latin typeface="Segoe UI"/>
                <a:ea typeface="Segoe UI"/>
                <a:cs typeface="Segoe UI"/>
              </a:defRPr>
            </a:lvl1pPr>
            <a:lvl2pPr algn="l">
              <a:defRPr sz="3225" b="0">
                <a:solidFill>
                  <a:srgbClr val="431407"/>
                </a:solidFill>
                <a:latin typeface="Segoe UI"/>
                <a:ea typeface="Segoe UI"/>
                <a:cs typeface="Segoe UI"/>
              </a:defRPr>
            </a:lvl2pPr>
            <a:lvl3pPr algn="l">
              <a:defRPr sz="3225" b="0">
                <a:solidFill>
                  <a:srgbClr val="431407"/>
                </a:solidFill>
                <a:latin typeface="Segoe UI"/>
                <a:ea typeface="Segoe UI"/>
                <a:cs typeface="Segoe UI"/>
              </a:defRPr>
            </a:lvl3pPr>
            <a:lvl4pPr algn="l">
              <a:defRPr sz="3225" b="0">
                <a:solidFill>
                  <a:srgbClr val="431407"/>
                </a:solidFill>
                <a:latin typeface="Segoe UI"/>
                <a:ea typeface="Segoe UI"/>
                <a:cs typeface="Segoe UI"/>
              </a:defRPr>
            </a:lvl4pPr>
            <a:lvl5pPr algn="l">
              <a:defRPr sz="3225" b="0">
                <a:solidFill>
                  <a:srgbClr val="431407"/>
                </a:solidFill>
                <a:latin typeface="Segoe UI"/>
                <a:ea typeface="Segoe UI"/>
                <a:cs typeface="Segoe UI"/>
              </a:defRPr>
            </a:lvl5pPr>
            <a:lvl6pPr algn="l">
              <a:defRPr sz="3225" b="0">
                <a:solidFill>
                  <a:srgbClr val="431407"/>
                </a:solidFill>
                <a:latin typeface="Segoe UI"/>
                <a:ea typeface="Segoe UI"/>
                <a:cs typeface="Segoe UI"/>
              </a:defRPr>
            </a:lvl6pPr>
            <a:lvl7pPr algn="l">
              <a:defRPr sz="3225" b="0">
                <a:solidFill>
                  <a:srgbClr val="431407"/>
                </a:solidFill>
                <a:latin typeface="Segoe UI"/>
                <a:ea typeface="Segoe UI"/>
                <a:cs typeface="Segoe UI"/>
              </a:defRPr>
            </a:lvl7pPr>
            <a:lvl8pPr algn="l">
              <a:defRPr sz="3225" b="0">
                <a:solidFill>
                  <a:srgbClr val="431407"/>
                </a:solidFill>
                <a:latin typeface="Segoe UI"/>
                <a:ea typeface="Segoe UI"/>
                <a:cs typeface="Segoe UI"/>
              </a:defRPr>
            </a:lvl8pPr>
            <a:lvl9pPr algn="l">
              <a:defRPr sz="3225" b="0">
                <a:solidFill>
                  <a:srgbClr val="431407"/>
                </a:solidFill>
                <a:latin typeface="Segoe UI"/>
                <a:ea typeface="Segoe UI"/>
                <a:cs typeface="Segoe UI"/>
              </a:defRPr>
            </a:lvl9pPr>
          </a:lstStyle>
          <a:p xmlns:a="http://schemas.openxmlformats.org/drawingml/2006/main">
            <a:pPr algn="l">
              <a:defRPr sz="3225" b="0">
                <a:solidFill>
                  <a:srgbClr val="431407"/>
                </a:solidFill>
                <a:latin typeface="Segoe UI"/>
                <a:ea typeface="Segoe UI"/>
                <a:cs typeface="Segoe UI"/>
              </a:defRPr>
            </a:pPr>
            <a:r>
              <a:rPr sz="3225" b="0">
                <a:solidFill>
                  <a:srgbClr val="431407"/>
                </a:solidFill>
                <a:latin typeface="Segoe UI"/>
                <a:ea typeface="Segoe UI"/>
                <a:cs typeface="Segoe UI"/>
              </a:rPr>
              <a:t>Awalnya, aku …</a:t>
            </a:r>
          </a:p>
        </p:txBody>
      </p:sp>
      <p:sp>
        <p:nvSpPr>
          <p:cNvPr id="4" name="Nomor cerita 1">
            <a:extLst xmlns:a="http://schemas.openxmlformats.org/drawingml/2006/main">
              <a:ext uri="{FF2B5EF4-FFF2-40B4-BE49-F238E27FC236}">
                <a16:creationId xmlns:a16="http://schemas.microsoft.com/office/drawing/2014/main" id="{5D2C299D-CF38-4FA5-967B-E723CDB46683}"/>
              </a:ext>
            </a:extLst>
          </p:cNvPr>
          <p:cNvSpPr>
            <a:spLocks xmlns:a="http://schemas.openxmlformats.org/drawingml/2006/main" noGrp="1"/>
          </p:cNvSpPr>
          <p:nvPr/>
        </p:nvSpPr>
        <p:spPr>
          <a:xfrm xmlns:a="http://schemas.openxmlformats.org/drawingml/2006/main">
            <a:off x="609600" y="3124200"/>
            <a:ext cx="571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9A3412"/>
                </a:solidFill>
                <a:latin typeface="Segoe UI"/>
                <a:ea typeface="Segoe UI"/>
                <a:cs typeface="Segoe UI"/>
              </a:defRPr>
            </a:defPPr>
            <a:lvl1pPr algn="l">
              <a:defRPr sz="2100" b="0">
                <a:solidFill>
                  <a:srgbClr val="9A3412"/>
                </a:solidFill>
                <a:latin typeface="Segoe UI"/>
                <a:ea typeface="Segoe UI"/>
                <a:cs typeface="Segoe UI"/>
              </a:defRPr>
            </a:lvl1pPr>
            <a:lvl2pPr algn="l">
              <a:defRPr sz="2100" b="0">
                <a:solidFill>
                  <a:srgbClr val="9A3412"/>
                </a:solidFill>
                <a:latin typeface="Segoe UI"/>
                <a:ea typeface="Segoe UI"/>
                <a:cs typeface="Segoe UI"/>
              </a:defRPr>
            </a:lvl2pPr>
            <a:lvl3pPr algn="l">
              <a:defRPr sz="2100" b="0">
                <a:solidFill>
                  <a:srgbClr val="9A3412"/>
                </a:solidFill>
                <a:latin typeface="Segoe UI"/>
                <a:ea typeface="Segoe UI"/>
                <a:cs typeface="Segoe UI"/>
              </a:defRPr>
            </a:lvl3pPr>
            <a:lvl4pPr algn="l">
              <a:defRPr sz="2100" b="0">
                <a:solidFill>
                  <a:srgbClr val="9A3412"/>
                </a:solidFill>
                <a:latin typeface="Segoe UI"/>
                <a:ea typeface="Segoe UI"/>
                <a:cs typeface="Segoe UI"/>
              </a:defRPr>
            </a:lvl4pPr>
            <a:lvl5pPr algn="l">
              <a:defRPr sz="2100" b="0">
                <a:solidFill>
                  <a:srgbClr val="9A3412"/>
                </a:solidFill>
                <a:latin typeface="Segoe UI"/>
                <a:ea typeface="Segoe UI"/>
                <a:cs typeface="Segoe UI"/>
              </a:defRPr>
            </a:lvl5pPr>
            <a:lvl6pPr algn="l">
              <a:defRPr sz="2100" b="0">
                <a:solidFill>
                  <a:srgbClr val="9A3412"/>
                </a:solidFill>
                <a:latin typeface="Segoe UI"/>
                <a:ea typeface="Segoe UI"/>
                <a:cs typeface="Segoe UI"/>
              </a:defRPr>
            </a:lvl6pPr>
            <a:lvl7pPr algn="l">
              <a:defRPr sz="2100" b="0">
                <a:solidFill>
                  <a:srgbClr val="9A3412"/>
                </a:solidFill>
                <a:latin typeface="Segoe UI"/>
                <a:ea typeface="Segoe UI"/>
                <a:cs typeface="Segoe UI"/>
              </a:defRPr>
            </a:lvl7pPr>
            <a:lvl8pPr algn="l">
              <a:defRPr sz="2100" b="0">
                <a:solidFill>
                  <a:srgbClr val="9A3412"/>
                </a:solidFill>
                <a:latin typeface="Segoe UI"/>
                <a:ea typeface="Segoe UI"/>
                <a:cs typeface="Segoe UI"/>
              </a:defRPr>
            </a:lvl8pPr>
            <a:lvl9pPr algn="l">
              <a:defRPr sz="2100" b="0">
                <a:solidFill>
                  <a:srgbClr val="9A3412"/>
                </a:solidFill>
                <a:latin typeface="Segoe UI"/>
                <a:ea typeface="Segoe UI"/>
                <a:cs typeface="Segoe UI"/>
              </a:defRPr>
            </a:lvl9pPr>
          </a:lstStyle>
          <a:p xmlns:a="http://schemas.openxmlformats.org/drawingml/2006/main">
            <a:pPr algn="l">
              <a:defRPr sz="2100" b="0">
                <a:solidFill>
                  <a:srgbClr val="9A3412"/>
                </a:solidFill>
                <a:latin typeface="Segoe UI"/>
                <a:ea typeface="Segoe UI"/>
                <a:cs typeface="Segoe UI"/>
              </a:defRPr>
            </a:pPr>
            <a:r>
              <a:rPr sz="2100" b="0">
                <a:solidFill>
                  <a:srgbClr val="9A3412"/>
                </a:solidFill>
                <a:latin typeface="Segoe UI"/>
                <a:ea typeface="Segoe UI"/>
                <a:cs typeface="Segoe UI"/>
              </a:rPr>
              <a:t>2</a:t>
            </a:r>
          </a:p>
        </p:txBody>
      </p:sp>
      <p:sp>
        <p:nvSpPr>
          <p:cNvPr id="5" name="Kalimat cerita 1">
            <a:extLst xmlns:a="http://schemas.openxmlformats.org/drawingml/2006/main">
              <a:ext uri="{FF2B5EF4-FFF2-40B4-BE49-F238E27FC236}">
                <a16:creationId xmlns:a16="http://schemas.microsoft.com/office/drawing/2014/main" id="{ABB9FA5A-A76E-4337-A502-60C6456A1BB5}"/>
              </a:ext>
            </a:extLst>
          </p:cNvPr>
          <p:cNvSpPr>
            <a:spLocks xmlns:a="http://schemas.openxmlformats.org/drawingml/2006/main" noGrp="1"/>
          </p:cNvSpPr>
          <p:nvPr/>
        </p:nvSpPr>
        <p:spPr>
          <a:xfrm xmlns:a="http://schemas.openxmlformats.org/drawingml/2006/main">
            <a:off x="1238250" y="3048000"/>
            <a:ext cx="9906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0">
                <a:solidFill>
                  <a:srgbClr val="431407"/>
                </a:solidFill>
                <a:latin typeface="Segoe UI"/>
                <a:ea typeface="Segoe UI"/>
                <a:cs typeface="Segoe UI"/>
              </a:defRPr>
            </a:defPPr>
            <a:lvl1pPr algn="l">
              <a:defRPr sz="3225" b="0">
                <a:solidFill>
                  <a:srgbClr val="431407"/>
                </a:solidFill>
                <a:latin typeface="Segoe UI"/>
                <a:ea typeface="Segoe UI"/>
                <a:cs typeface="Segoe UI"/>
              </a:defRPr>
            </a:lvl1pPr>
            <a:lvl2pPr algn="l">
              <a:defRPr sz="3225" b="0">
                <a:solidFill>
                  <a:srgbClr val="431407"/>
                </a:solidFill>
                <a:latin typeface="Segoe UI"/>
                <a:ea typeface="Segoe UI"/>
                <a:cs typeface="Segoe UI"/>
              </a:defRPr>
            </a:lvl2pPr>
            <a:lvl3pPr algn="l">
              <a:defRPr sz="3225" b="0">
                <a:solidFill>
                  <a:srgbClr val="431407"/>
                </a:solidFill>
                <a:latin typeface="Segoe UI"/>
                <a:ea typeface="Segoe UI"/>
                <a:cs typeface="Segoe UI"/>
              </a:defRPr>
            </a:lvl3pPr>
            <a:lvl4pPr algn="l">
              <a:defRPr sz="3225" b="0">
                <a:solidFill>
                  <a:srgbClr val="431407"/>
                </a:solidFill>
                <a:latin typeface="Segoe UI"/>
                <a:ea typeface="Segoe UI"/>
                <a:cs typeface="Segoe UI"/>
              </a:defRPr>
            </a:lvl4pPr>
            <a:lvl5pPr algn="l">
              <a:defRPr sz="3225" b="0">
                <a:solidFill>
                  <a:srgbClr val="431407"/>
                </a:solidFill>
                <a:latin typeface="Segoe UI"/>
                <a:ea typeface="Segoe UI"/>
                <a:cs typeface="Segoe UI"/>
              </a:defRPr>
            </a:lvl5pPr>
            <a:lvl6pPr algn="l">
              <a:defRPr sz="3225" b="0">
                <a:solidFill>
                  <a:srgbClr val="431407"/>
                </a:solidFill>
                <a:latin typeface="Segoe UI"/>
                <a:ea typeface="Segoe UI"/>
                <a:cs typeface="Segoe UI"/>
              </a:defRPr>
            </a:lvl6pPr>
            <a:lvl7pPr algn="l">
              <a:defRPr sz="3225" b="0">
                <a:solidFill>
                  <a:srgbClr val="431407"/>
                </a:solidFill>
                <a:latin typeface="Segoe UI"/>
                <a:ea typeface="Segoe UI"/>
                <a:cs typeface="Segoe UI"/>
              </a:defRPr>
            </a:lvl7pPr>
            <a:lvl8pPr algn="l">
              <a:defRPr sz="3225" b="0">
                <a:solidFill>
                  <a:srgbClr val="431407"/>
                </a:solidFill>
                <a:latin typeface="Segoe UI"/>
                <a:ea typeface="Segoe UI"/>
                <a:cs typeface="Segoe UI"/>
              </a:defRPr>
            </a:lvl8pPr>
            <a:lvl9pPr algn="l">
              <a:defRPr sz="3225" b="0">
                <a:solidFill>
                  <a:srgbClr val="431407"/>
                </a:solidFill>
                <a:latin typeface="Segoe UI"/>
                <a:ea typeface="Segoe UI"/>
                <a:cs typeface="Segoe UI"/>
              </a:defRPr>
            </a:lvl9pPr>
          </a:lstStyle>
          <a:p xmlns:a="http://schemas.openxmlformats.org/drawingml/2006/main">
            <a:pPr algn="l">
              <a:defRPr sz="3225" b="0">
                <a:solidFill>
                  <a:srgbClr val="431407"/>
                </a:solidFill>
                <a:latin typeface="Segoe UI"/>
                <a:ea typeface="Segoe UI"/>
                <a:cs typeface="Segoe UI"/>
              </a:defRPr>
            </a:pPr>
            <a:r>
              <a:rPr sz="3225" b="0">
                <a:solidFill>
                  <a:srgbClr val="431407"/>
                </a:solidFill>
                <a:latin typeface="Segoe UI"/>
                <a:ea typeface="Segoe UI"/>
                <a:cs typeface="Segoe UI"/>
              </a:rPr>
              <a:t>Lalu, aku …</a:t>
            </a:r>
          </a:p>
        </p:txBody>
      </p:sp>
      <p:sp>
        <p:nvSpPr>
          <p:cNvPr id="6" name="Nomor cerita 2">
            <a:extLst xmlns:a="http://schemas.openxmlformats.org/drawingml/2006/main">
              <a:ext uri="{FF2B5EF4-FFF2-40B4-BE49-F238E27FC236}">
                <a16:creationId xmlns:a16="http://schemas.microsoft.com/office/drawing/2014/main" id="{64813208-1571-42B3-8CD4-6BA654EF8FA5}"/>
              </a:ext>
            </a:extLst>
          </p:cNvPr>
          <p:cNvSpPr>
            <a:spLocks xmlns:a="http://schemas.openxmlformats.org/drawingml/2006/main" noGrp="1"/>
          </p:cNvSpPr>
          <p:nvPr/>
        </p:nvSpPr>
        <p:spPr>
          <a:xfrm xmlns:a="http://schemas.openxmlformats.org/drawingml/2006/main">
            <a:off x="609600" y="4171950"/>
            <a:ext cx="571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100" b="0">
                <a:solidFill>
                  <a:srgbClr val="9A3412"/>
                </a:solidFill>
                <a:latin typeface="Segoe UI"/>
                <a:ea typeface="Segoe UI"/>
                <a:cs typeface="Segoe UI"/>
              </a:defRPr>
            </a:defPPr>
            <a:lvl1pPr algn="l">
              <a:defRPr sz="2100" b="0">
                <a:solidFill>
                  <a:srgbClr val="9A3412"/>
                </a:solidFill>
                <a:latin typeface="Segoe UI"/>
                <a:ea typeface="Segoe UI"/>
                <a:cs typeface="Segoe UI"/>
              </a:defRPr>
            </a:lvl1pPr>
            <a:lvl2pPr algn="l">
              <a:defRPr sz="2100" b="0">
                <a:solidFill>
                  <a:srgbClr val="9A3412"/>
                </a:solidFill>
                <a:latin typeface="Segoe UI"/>
                <a:ea typeface="Segoe UI"/>
                <a:cs typeface="Segoe UI"/>
              </a:defRPr>
            </a:lvl2pPr>
            <a:lvl3pPr algn="l">
              <a:defRPr sz="2100" b="0">
                <a:solidFill>
                  <a:srgbClr val="9A3412"/>
                </a:solidFill>
                <a:latin typeface="Segoe UI"/>
                <a:ea typeface="Segoe UI"/>
                <a:cs typeface="Segoe UI"/>
              </a:defRPr>
            </a:lvl3pPr>
            <a:lvl4pPr algn="l">
              <a:defRPr sz="2100" b="0">
                <a:solidFill>
                  <a:srgbClr val="9A3412"/>
                </a:solidFill>
                <a:latin typeface="Segoe UI"/>
                <a:ea typeface="Segoe UI"/>
                <a:cs typeface="Segoe UI"/>
              </a:defRPr>
            </a:lvl4pPr>
            <a:lvl5pPr algn="l">
              <a:defRPr sz="2100" b="0">
                <a:solidFill>
                  <a:srgbClr val="9A3412"/>
                </a:solidFill>
                <a:latin typeface="Segoe UI"/>
                <a:ea typeface="Segoe UI"/>
                <a:cs typeface="Segoe UI"/>
              </a:defRPr>
            </a:lvl5pPr>
            <a:lvl6pPr algn="l">
              <a:defRPr sz="2100" b="0">
                <a:solidFill>
                  <a:srgbClr val="9A3412"/>
                </a:solidFill>
                <a:latin typeface="Segoe UI"/>
                <a:ea typeface="Segoe UI"/>
                <a:cs typeface="Segoe UI"/>
              </a:defRPr>
            </a:lvl6pPr>
            <a:lvl7pPr algn="l">
              <a:defRPr sz="2100" b="0">
                <a:solidFill>
                  <a:srgbClr val="9A3412"/>
                </a:solidFill>
                <a:latin typeface="Segoe UI"/>
                <a:ea typeface="Segoe UI"/>
                <a:cs typeface="Segoe UI"/>
              </a:defRPr>
            </a:lvl7pPr>
            <a:lvl8pPr algn="l">
              <a:defRPr sz="2100" b="0">
                <a:solidFill>
                  <a:srgbClr val="9A3412"/>
                </a:solidFill>
                <a:latin typeface="Segoe UI"/>
                <a:ea typeface="Segoe UI"/>
                <a:cs typeface="Segoe UI"/>
              </a:defRPr>
            </a:lvl8pPr>
            <a:lvl9pPr algn="l">
              <a:defRPr sz="2100" b="0">
                <a:solidFill>
                  <a:srgbClr val="9A3412"/>
                </a:solidFill>
                <a:latin typeface="Segoe UI"/>
                <a:ea typeface="Segoe UI"/>
                <a:cs typeface="Segoe UI"/>
              </a:defRPr>
            </a:lvl9pPr>
          </a:lstStyle>
          <a:p xmlns:a="http://schemas.openxmlformats.org/drawingml/2006/main">
            <a:pPr algn="l">
              <a:defRPr sz="2100" b="0">
                <a:solidFill>
                  <a:srgbClr val="9A3412"/>
                </a:solidFill>
                <a:latin typeface="Segoe UI"/>
                <a:ea typeface="Segoe UI"/>
                <a:cs typeface="Segoe UI"/>
              </a:defRPr>
            </a:pPr>
            <a:r>
              <a:rPr sz="2100" b="0">
                <a:solidFill>
                  <a:srgbClr val="9A3412"/>
                </a:solidFill>
                <a:latin typeface="Segoe UI"/>
                <a:ea typeface="Segoe UI"/>
                <a:cs typeface="Segoe UI"/>
              </a:rPr>
              <a:t>3</a:t>
            </a:r>
          </a:p>
        </p:txBody>
      </p:sp>
      <p:sp>
        <p:nvSpPr>
          <p:cNvPr id="7" name="Kalimat cerita 2">
            <a:extLst xmlns:a="http://schemas.openxmlformats.org/drawingml/2006/main">
              <a:ext uri="{FF2B5EF4-FFF2-40B4-BE49-F238E27FC236}">
                <a16:creationId xmlns:a16="http://schemas.microsoft.com/office/drawing/2014/main" id="{46740102-22DC-47E4-B67C-FC350A294A83}"/>
              </a:ext>
            </a:extLst>
          </p:cNvPr>
          <p:cNvSpPr>
            <a:spLocks xmlns:a="http://schemas.openxmlformats.org/drawingml/2006/main" noGrp="1"/>
          </p:cNvSpPr>
          <p:nvPr/>
        </p:nvSpPr>
        <p:spPr>
          <a:xfrm xmlns:a="http://schemas.openxmlformats.org/drawingml/2006/main">
            <a:off x="1238250" y="4095750"/>
            <a:ext cx="9906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225" b="0">
                <a:solidFill>
                  <a:srgbClr val="431407"/>
                </a:solidFill>
                <a:latin typeface="Segoe UI"/>
                <a:ea typeface="Segoe UI"/>
                <a:cs typeface="Segoe UI"/>
              </a:defRPr>
            </a:defPPr>
            <a:lvl1pPr algn="l">
              <a:defRPr sz="3225" b="0">
                <a:solidFill>
                  <a:srgbClr val="431407"/>
                </a:solidFill>
                <a:latin typeface="Segoe UI"/>
                <a:ea typeface="Segoe UI"/>
                <a:cs typeface="Segoe UI"/>
              </a:defRPr>
            </a:lvl1pPr>
            <a:lvl2pPr algn="l">
              <a:defRPr sz="3225" b="0">
                <a:solidFill>
                  <a:srgbClr val="431407"/>
                </a:solidFill>
                <a:latin typeface="Segoe UI"/>
                <a:ea typeface="Segoe UI"/>
                <a:cs typeface="Segoe UI"/>
              </a:defRPr>
            </a:lvl2pPr>
            <a:lvl3pPr algn="l">
              <a:defRPr sz="3225" b="0">
                <a:solidFill>
                  <a:srgbClr val="431407"/>
                </a:solidFill>
                <a:latin typeface="Segoe UI"/>
                <a:ea typeface="Segoe UI"/>
                <a:cs typeface="Segoe UI"/>
              </a:defRPr>
            </a:lvl3pPr>
            <a:lvl4pPr algn="l">
              <a:defRPr sz="3225" b="0">
                <a:solidFill>
                  <a:srgbClr val="431407"/>
                </a:solidFill>
                <a:latin typeface="Segoe UI"/>
                <a:ea typeface="Segoe UI"/>
                <a:cs typeface="Segoe UI"/>
              </a:defRPr>
            </a:lvl4pPr>
            <a:lvl5pPr algn="l">
              <a:defRPr sz="3225" b="0">
                <a:solidFill>
                  <a:srgbClr val="431407"/>
                </a:solidFill>
                <a:latin typeface="Segoe UI"/>
                <a:ea typeface="Segoe UI"/>
                <a:cs typeface="Segoe UI"/>
              </a:defRPr>
            </a:lvl5pPr>
            <a:lvl6pPr algn="l">
              <a:defRPr sz="3225" b="0">
                <a:solidFill>
                  <a:srgbClr val="431407"/>
                </a:solidFill>
                <a:latin typeface="Segoe UI"/>
                <a:ea typeface="Segoe UI"/>
                <a:cs typeface="Segoe UI"/>
              </a:defRPr>
            </a:lvl6pPr>
            <a:lvl7pPr algn="l">
              <a:defRPr sz="3225" b="0">
                <a:solidFill>
                  <a:srgbClr val="431407"/>
                </a:solidFill>
                <a:latin typeface="Segoe UI"/>
                <a:ea typeface="Segoe UI"/>
                <a:cs typeface="Segoe UI"/>
              </a:defRPr>
            </a:lvl7pPr>
            <a:lvl8pPr algn="l">
              <a:defRPr sz="3225" b="0">
                <a:solidFill>
                  <a:srgbClr val="431407"/>
                </a:solidFill>
                <a:latin typeface="Segoe UI"/>
                <a:ea typeface="Segoe UI"/>
                <a:cs typeface="Segoe UI"/>
              </a:defRPr>
            </a:lvl8pPr>
            <a:lvl9pPr algn="l">
              <a:defRPr sz="3225" b="0">
                <a:solidFill>
                  <a:srgbClr val="431407"/>
                </a:solidFill>
                <a:latin typeface="Segoe UI"/>
                <a:ea typeface="Segoe UI"/>
                <a:cs typeface="Segoe UI"/>
              </a:defRPr>
            </a:lvl9pPr>
          </a:lstStyle>
          <a:p xmlns:a="http://schemas.openxmlformats.org/drawingml/2006/main">
            <a:pPr algn="l">
              <a:defRPr sz="3225" b="0">
                <a:solidFill>
                  <a:srgbClr val="431407"/>
                </a:solidFill>
                <a:latin typeface="Segoe UI"/>
                <a:ea typeface="Segoe UI"/>
                <a:cs typeface="Segoe UI"/>
              </a:defRPr>
            </a:pPr>
            <a:r>
              <a:rPr sz="3225" b="0">
                <a:solidFill>
                  <a:srgbClr val="431407"/>
                </a:solidFill>
                <a:latin typeface="Segoe UI"/>
                <a:ea typeface="Segoe UI"/>
                <a:cs typeface="Segoe UI"/>
              </a:rPr>
              <a:t>Terakhir, aku …</a:t>
            </a:r>
          </a:p>
        </p:txBody>
      </p:sp>
      <p:sp>
        <p:nvSpPr>
          <p:cNvPr id="8" name="Petunjuk cerita">
            <a:extLst xmlns:a="http://schemas.openxmlformats.org/drawingml/2006/main">
              <a:ext uri="{FF2B5EF4-FFF2-40B4-BE49-F238E27FC236}">
                <a16:creationId xmlns:a16="http://schemas.microsoft.com/office/drawing/2014/main" id="{BC82A36E-F34F-4B70-A431-5B8211534938}"/>
              </a:ext>
            </a:extLst>
          </p:cNvPr>
          <p:cNvSpPr>
            <a:spLocks xmlns:a="http://schemas.openxmlformats.org/drawingml/2006/main" noGrp="1"/>
          </p:cNvSpPr>
          <p:nvPr/>
        </p:nvSpPr>
        <p:spPr>
          <a:xfrm xmlns:a="http://schemas.openxmlformats.org/drawingml/2006/main">
            <a:off x="609600" y="5667375"/>
            <a:ext cx="109728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025" b="0">
                <a:solidFill>
                  <a:srgbClr val="57534E"/>
                </a:solidFill>
                <a:latin typeface="Segoe UI"/>
                <a:ea typeface="Segoe UI"/>
                <a:cs typeface="Segoe UI"/>
              </a:defRPr>
            </a:defPPr>
            <a:lvl1pPr algn="l">
              <a:defRPr sz="2025" b="0">
                <a:solidFill>
                  <a:srgbClr val="57534E"/>
                </a:solidFill>
                <a:latin typeface="Segoe UI"/>
                <a:ea typeface="Segoe UI"/>
                <a:cs typeface="Segoe UI"/>
              </a:defRPr>
            </a:lvl1pPr>
            <a:lvl2pPr algn="l">
              <a:defRPr sz="2025" b="0">
                <a:solidFill>
                  <a:srgbClr val="57534E"/>
                </a:solidFill>
                <a:latin typeface="Segoe UI"/>
                <a:ea typeface="Segoe UI"/>
                <a:cs typeface="Segoe UI"/>
              </a:defRPr>
            </a:lvl2pPr>
            <a:lvl3pPr algn="l">
              <a:defRPr sz="2025" b="0">
                <a:solidFill>
                  <a:srgbClr val="57534E"/>
                </a:solidFill>
                <a:latin typeface="Segoe UI"/>
                <a:ea typeface="Segoe UI"/>
                <a:cs typeface="Segoe UI"/>
              </a:defRPr>
            </a:lvl3pPr>
            <a:lvl4pPr algn="l">
              <a:defRPr sz="2025" b="0">
                <a:solidFill>
                  <a:srgbClr val="57534E"/>
                </a:solidFill>
                <a:latin typeface="Segoe UI"/>
                <a:ea typeface="Segoe UI"/>
                <a:cs typeface="Segoe UI"/>
              </a:defRPr>
            </a:lvl4pPr>
            <a:lvl5pPr algn="l">
              <a:defRPr sz="2025" b="0">
                <a:solidFill>
                  <a:srgbClr val="57534E"/>
                </a:solidFill>
                <a:latin typeface="Segoe UI"/>
                <a:ea typeface="Segoe UI"/>
                <a:cs typeface="Segoe UI"/>
              </a:defRPr>
            </a:lvl5pPr>
            <a:lvl6pPr algn="l">
              <a:defRPr sz="2025" b="0">
                <a:solidFill>
                  <a:srgbClr val="57534E"/>
                </a:solidFill>
                <a:latin typeface="Segoe UI"/>
                <a:ea typeface="Segoe UI"/>
                <a:cs typeface="Segoe UI"/>
              </a:defRPr>
            </a:lvl6pPr>
            <a:lvl7pPr algn="l">
              <a:defRPr sz="2025" b="0">
                <a:solidFill>
                  <a:srgbClr val="57534E"/>
                </a:solidFill>
                <a:latin typeface="Segoe UI"/>
                <a:ea typeface="Segoe UI"/>
                <a:cs typeface="Segoe UI"/>
              </a:defRPr>
            </a:lvl7pPr>
            <a:lvl8pPr algn="l">
              <a:defRPr sz="2025" b="0">
                <a:solidFill>
                  <a:srgbClr val="57534E"/>
                </a:solidFill>
                <a:latin typeface="Segoe UI"/>
                <a:ea typeface="Segoe UI"/>
                <a:cs typeface="Segoe UI"/>
              </a:defRPr>
            </a:lvl8pPr>
            <a:lvl9pPr algn="l">
              <a:defRPr sz="2025" b="0">
                <a:solidFill>
                  <a:srgbClr val="57534E"/>
                </a:solidFill>
                <a:latin typeface="Segoe UI"/>
                <a:ea typeface="Segoe UI"/>
                <a:cs typeface="Segoe UI"/>
              </a:defRPr>
            </a:lvl9pPr>
          </a:lstStyle>
          <a:p xmlns:a="http://schemas.openxmlformats.org/drawingml/2006/main">
            <a:pPr algn="l">
              <a:defRPr sz="2025" b="0">
                <a:solidFill>
                  <a:srgbClr val="57534E"/>
                </a:solidFill>
                <a:latin typeface="Segoe UI"/>
                <a:ea typeface="Segoe UI"/>
                <a:cs typeface="Segoe UI"/>
              </a:defRPr>
            </a:pPr>
            <a:r>
              <a:rPr sz="2025" b="0">
                <a:solidFill>
                  <a:srgbClr val="57534E"/>
                </a:solidFill>
                <a:latin typeface="Segoe UI"/>
                <a:ea typeface="Segoe UI"/>
                <a:cs typeface="Segoe UI"/>
              </a:rPr>
              <a:t>Tunjuk gambarmu sambil bercerita.</a:t>
            </a:r>
          </a:p>
        </p:txBody>
      </p:sp>
      <p:sp>
        <p:nvSpPr>
          <p:cNvPr id="9" name="Creakids">
            <a:extLst xmlns:a="http://schemas.openxmlformats.org/drawingml/2006/main">
              <a:ext uri="{FF2B5EF4-FFF2-40B4-BE49-F238E27FC236}">
                <a16:creationId xmlns:a16="http://schemas.microsoft.com/office/drawing/2014/main" id="{444A1EF1-108B-4051-90DB-BB8F9E1ECFDB}"/>
              </a:ext>
            </a:extLst>
          </p:cNvPr>
          <p:cNvSpPr>
            <a:spLocks xmlns:a="http://schemas.openxmlformats.org/drawingml/2006/main" noGrp="1"/>
          </p:cNvSpPr>
          <p:nvPr/>
        </p:nvSpPr>
        <p:spPr>
          <a:xfrm xmlns:a="http://schemas.openxmlformats.org/drawingml/2006/main">
            <a:off x="609600" y="6381750"/>
            <a:ext cx="285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9A3412"/>
                </a:solidFill>
                <a:latin typeface="Segoe UI"/>
                <a:ea typeface="Segoe UI"/>
                <a:cs typeface="Segoe UI"/>
              </a:defRPr>
            </a:defPPr>
            <a:lvl1pPr algn="l">
              <a:defRPr sz="1500" b="1">
                <a:solidFill>
                  <a:srgbClr val="9A3412"/>
                </a:solidFill>
                <a:latin typeface="Segoe UI"/>
                <a:ea typeface="Segoe UI"/>
                <a:cs typeface="Segoe UI"/>
              </a:defRPr>
            </a:lvl1pPr>
            <a:lvl2pPr algn="l">
              <a:defRPr sz="1500" b="1">
                <a:solidFill>
                  <a:srgbClr val="9A3412"/>
                </a:solidFill>
                <a:latin typeface="Segoe UI"/>
                <a:ea typeface="Segoe UI"/>
                <a:cs typeface="Segoe UI"/>
              </a:defRPr>
            </a:lvl2pPr>
            <a:lvl3pPr algn="l">
              <a:defRPr sz="1500" b="1">
                <a:solidFill>
                  <a:srgbClr val="9A3412"/>
                </a:solidFill>
                <a:latin typeface="Segoe UI"/>
                <a:ea typeface="Segoe UI"/>
                <a:cs typeface="Segoe UI"/>
              </a:defRPr>
            </a:lvl3pPr>
            <a:lvl4pPr algn="l">
              <a:defRPr sz="1500" b="1">
                <a:solidFill>
                  <a:srgbClr val="9A3412"/>
                </a:solidFill>
                <a:latin typeface="Segoe UI"/>
                <a:ea typeface="Segoe UI"/>
                <a:cs typeface="Segoe UI"/>
              </a:defRPr>
            </a:lvl4pPr>
            <a:lvl5pPr algn="l">
              <a:defRPr sz="1500" b="1">
                <a:solidFill>
                  <a:srgbClr val="9A3412"/>
                </a:solidFill>
                <a:latin typeface="Segoe UI"/>
                <a:ea typeface="Segoe UI"/>
                <a:cs typeface="Segoe UI"/>
              </a:defRPr>
            </a:lvl5pPr>
            <a:lvl6pPr algn="l">
              <a:defRPr sz="1500" b="1">
                <a:solidFill>
                  <a:srgbClr val="9A3412"/>
                </a:solidFill>
                <a:latin typeface="Segoe UI"/>
                <a:ea typeface="Segoe UI"/>
                <a:cs typeface="Segoe UI"/>
              </a:defRPr>
            </a:lvl6pPr>
            <a:lvl7pPr algn="l">
              <a:defRPr sz="1500" b="1">
                <a:solidFill>
                  <a:srgbClr val="9A3412"/>
                </a:solidFill>
                <a:latin typeface="Segoe UI"/>
                <a:ea typeface="Segoe UI"/>
                <a:cs typeface="Segoe UI"/>
              </a:defRPr>
            </a:lvl7pPr>
            <a:lvl8pPr algn="l">
              <a:defRPr sz="1500" b="1">
                <a:solidFill>
                  <a:srgbClr val="9A3412"/>
                </a:solidFill>
                <a:latin typeface="Segoe UI"/>
                <a:ea typeface="Segoe UI"/>
                <a:cs typeface="Segoe UI"/>
              </a:defRPr>
            </a:lvl8pPr>
            <a:lvl9pPr algn="l">
              <a:defRPr sz="1500" b="1">
                <a:solidFill>
                  <a:srgbClr val="9A3412"/>
                </a:solidFill>
                <a:latin typeface="Segoe UI"/>
                <a:ea typeface="Segoe UI"/>
                <a:cs typeface="Segoe UI"/>
              </a:defRPr>
            </a:lvl9pPr>
          </a:lstStyle>
          <a:p xmlns:a="http://schemas.openxmlformats.org/drawingml/2006/main">
            <a:pPr algn="l">
              <a:defRPr sz="1500" b="1">
                <a:solidFill>
                  <a:srgbClr val="9A3412"/>
                </a:solidFill>
                <a:latin typeface="Segoe UI"/>
                <a:ea typeface="Segoe UI"/>
                <a:cs typeface="Segoe UI"/>
              </a:defRPr>
            </a:pPr>
            <a:r>
              <a:rPr sz="1500" b="1">
                <a:solidFill>
                  <a:srgbClr val="9A3412"/>
                </a:solidFill>
                <a:latin typeface="Segoe UI"/>
                <a:ea typeface="Segoe UI"/>
                <a:cs typeface="Segoe UI"/>
              </a:rPr>
              <a:t>Creakids</a:t>
            </a:r>
          </a:p>
        </p:txBody>
      </p:sp>
      <p:sp>
        <p:nvSpPr>
          <p:cNvPr id="10" name="Nomor slide">
            <a:extLst xmlns:a="http://schemas.openxmlformats.org/drawingml/2006/main">
              <a:ext uri="{FF2B5EF4-FFF2-40B4-BE49-F238E27FC236}">
                <a16:creationId xmlns:a16="http://schemas.microsoft.com/office/drawing/2014/main" id="{353558BC-DA18-4BB4-A002-4ADCE6ABBAB0}"/>
              </a:ext>
            </a:extLst>
          </p:cNvPr>
          <p:cNvSpPr>
            <a:spLocks xmlns:a="http://schemas.openxmlformats.org/drawingml/2006/main" noGrp="1"/>
          </p:cNvSpPr>
          <p:nvPr/>
        </p:nvSpPr>
        <p:spPr>
          <a:xfrm xmlns:a="http://schemas.openxmlformats.org/drawingml/2006/main">
            <a:off x="10668000" y="6381750"/>
            <a:ext cx="914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57534E"/>
                </a:solidFill>
                <a:latin typeface="Segoe UI"/>
                <a:ea typeface="Segoe UI"/>
                <a:cs typeface="Segoe UI"/>
              </a:defRPr>
            </a:defPPr>
            <a:lvl1pPr algn="r">
              <a:defRPr sz="1500" b="0">
                <a:solidFill>
                  <a:srgbClr val="57534E"/>
                </a:solidFill>
                <a:latin typeface="Segoe UI"/>
                <a:ea typeface="Segoe UI"/>
                <a:cs typeface="Segoe UI"/>
              </a:defRPr>
            </a:lvl1pPr>
            <a:lvl2pPr algn="r">
              <a:defRPr sz="1500" b="0">
                <a:solidFill>
                  <a:srgbClr val="57534E"/>
                </a:solidFill>
                <a:latin typeface="Segoe UI"/>
                <a:ea typeface="Segoe UI"/>
                <a:cs typeface="Segoe UI"/>
              </a:defRPr>
            </a:lvl2pPr>
            <a:lvl3pPr algn="r">
              <a:defRPr sz="1500" b="0">
                <a:solidFill>
                  <a:srgbClr val="57534E"/>
                </a:solidFill>
                <a:latin typeface="Segoe UI"/>
                <a:ea typeface="Segoe UI"/>
                <a:cs typeface="Segoe UI"/>
              </a:defRPr>
            </a:lvl3pPr>
            <a:lvl4pPr algn="r">
              <a:defRPr sz="1500" b="0">
                <a:solidFill>
                  <a:srgbClr val="57534E"/>
                </a:solidFill>
                <a:latin typeface="Segoe UI"/>
                <a:ea typeface="Segoe UI"/>
                <a:cs typeface="Segoe UI"/>
              </a:defRPr>
            </a:lvl4pPr>
            <a:lvl5pPr algn="r">
              <a:defRPr sz="1500" b="0">
                <a:solidFill>
                  <a:srgbClr val="57534E"/>
                </a:solidFill>
                <a:latin typeface="Segoe UI"/>
                <a:ea typeface="Segoe UI"/>
                <a:cs typeface="Segoe UI"/>
              </a:defRPr>
            </a:lvl5pPr>
            <a:lvl6pPr algn="r">
              <a:defRPr sz="1500" b="0">
                <a:solidFill>
                  <a:srgbClr val="57534E"/>
                </a:solidFill>
                <a:latin typeface="Segoe UI"/>
                <a:ea typeface="Segoe UI"/>
                <a:cs typeface="Segoe UI"/>
              </a:defRPr>
            </a:lvl6pPr>
            <a:lvl7pPr algn="r">
              <a:defRPr sz="1500" b="0">
                <a:solidFill>
                  <a:srgbClr val="57534E"/>
                </a:solidFill>
                <a:latin typeface="Segoe UI"/>
                <a:ea typeface="Segoe UI"/>
                <a:cs typeface="Segoe UI"/>
              </a:defRPr>
            </a:lvl7pPr>
            <a:lvl8pPr algn="r">
              <a:defRPr sz="1500" b="0">
                <a:solidFill>
                  <a:srgbClr val="57534E"/>
                </a:solidFill>
                <a:latin typeface="Segoe UI"/>
                <a:ea typeface="Segoe UI"/>
                <a:cs typeface="Segoe UI"/>
              </a:defRPr>
            </a:lvl8pPr>
            <a:lvl9pPr algn="r">
              <a:defRPr sz="1500" b="0">
                <a:solidFill>
                  <a:srgbClr val="57534E"/>
                </a:solidFill>
                <a:latin typeface="Segoe UI"/>
                <a:ea typeface="Segoe UI"/>
                <a:cs typeface="Segoe UI"/>
              </a:defRPr>
            </a:lvl9pPr>
          </a:lstStyle>
          <a:p xmlns:a="http://schemas.openxmlformats.org/drawingml/2006/main">
            <a:pPr algn="r">
              <a:defRPr sz="1500" b="0">
                <a:solidFill>
                  <a:srgbClr val="57534E"/>
                </a:solidFill>
                <a:latin typeface="Segoe UI"/>
                <a:ea typeface="Segoe UI"/>
                <a:cs typeface="Segoe UI"/>
              </a:defRPr>
            </a:pPr>
            <a:r>
              <a:rPr sz="1500" b="0">
                <a:solidFill>
                  <a:srgbClr val="57534E"/>
                </a:solidFill>
                <a:latin typeface="Segoe UI"/>
                <a:ea typeface="Segoe UI"/>
                <a:cs typeface="Segoe UI"/>
              </a:rPr>
              <a:t>7 / 9</a:t>
            </a:r>
          </a:p>
        </p:txBody>
      </p:sp>
    </p:spTree>
    <p:extLst>
      <p:ext uri="{BB962C8B-B14F-4D97-AF65-F5344CB8AC3E}">
        <p14:creationId xmlns:p14="http://schemas.microsoft.com/office/powerpoint/2010/main" val="41907098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0" name="Judul">
            <a:extLst xmlns:a="http://schemas.openxmlformats.org/drawingml/2006/main">
              <a:ext uri="{FF2B5EF4-FFF2-40B4-BE49-F238E27FC236}">
                <a16:creationId xmlns:a16="http://schemas.microsoft.com/office/drawing/2014/main" id="{668C1628-53F5-44D3-9794-7E67F9348B18}"/>
              </a:ext>
            </a:extLst>
          </p:cNvPr>
          <p:cNvSpPr>
            <a:spLocks xmlns:a="http://schemas.openxmlformats.org/drawingml/2006/main" noGrp="1"/>
          </p:cNvSpPr>
          <p:nvPr/>
        </p:nvSpPr>
        <p:spPr>
          <a:xfrm xmlns:a="http://schemas.openxmlformats.org/drawingml/2006/main">
            <a:off x="609600" y="495300"/>
            <a:ext cx="10972800"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4050" b="1">
                <a:solidFill>
                  <a:srgbClr val="431407"/>
                </a:solidFill>
                <a:latin typeface="Segoe UI"/>
                <a:ea typeface="Segoe UI"/>
                <a:cs typeface="Segoe UI"/>
              </a:defRPr>
            </a:defPPr>
            <a:lvl1pPr algn="l">
              <a:defRPr sz="4050" b="1">
                <a:solidFill>
                  <a:srgbClr val="431407"/>
                </a:solidFill>
                <a:latin typeface="Segoe UI"/>
                <a:ea typeface="Segoe UI"/>
                <a:cs typeface="Segoe UI"/>
              </a:defRPr>
            </a:lvl1pPr>
            <a:lvl2pPr algn="l">
              <a:defRPr sz="4050" b="1">
                <a:solidFill>
                  <a:srgbClr val="431407"/>
                </a:solidFill>
                <a:latin typeface="Segoe UI"/>
                <a:ea typeface="Segoe UI"/>
                <a:cs typeface="Segoe UI"/>
              </a:defRPr>
            </a:lvl2pPr>
            <a:lvl3pPr algn="l">
              <a:defRPr sz="4050" b="1">
                <a:solidFill>
                  <a:srgbClr val="431407"/>
                </a:solidFill>
                <a:latin typeface="Segoe UI"/>
                <a:ea typeface="Segoe UI"/>
                <a:cs typeface="Segoe UI"/>
              </a:defRPr>
            </a:lvl3pPr>
            <a:lvl4pPr algn="l">
              <a:defRPr sz="4050" b="1">
                <a:solidFill>
                  <a:srgbClr val="431407"/>
                </a:solidFill>
                <a:latin typeface="Segoe UI"/>
                <a:ea typeface="Segoe UI"/>
                <a:cs typeface="Segoe UI"/>
              </a:defRPr>
            </a:lvl4pPr>
            <a:lvl5pPr algn="l">
              <a:defRPr sz="4050" b="1">
                <a:solidFill>
                  <a:srgbClr val="431407"/>
                </a:solidFill>
                <a:latin typeface="Segoe UI"/>
                <a:ea typeface="Segoe UI"/>
                <a:cs typeface="Segoe UI"/>
              </a:defRPr>
            </a:lvl5pPr>
            <a:lvl6pPr algn="l">
              <a:defRPr sz="4050" b="1">
                <a:solidFill>
                  <a:srgbClr val="431407"/>
                </a:solidFill>
                <a:latin typeface="Segoe UI"/>
                <a:ea typeface="Segoe UI"/>
                <a:cs typeface="Segoe UI"/>
              </a:defRPr>
            </a:lvl6pPr>
            <a:lvl7pPr algn="l">
              <a:defRPr sz="4050" b="1">
                <a:solidFill>
                  <a:srgbClr val="431407"/>
                </a:solidFill>
                <a:latin typeface="Segoe UI"/>
                <a:ea typeface="Segoe UI"/>
                <a:cs typeface="Segoe UI"/>
              </a:defRPr>
            </a:lvl7pPr>
            <a:lvl8pPr algn="l">
              <a:defRPr sz="4050" b="1">
                <a:solidFill>
                  <a:srgbClr val="431407"/>
                </a:solidFill>
                <a:latin typeface="Segoe UI"/>
                <a:ea typeface="Segoe UI"/>
                <a:cs typeface="Segoe UI"/>
              </a:defRPr>
            </a:lvl8pPr>
            <a:lvl9pPr algn="l">
              <a:defRPr sz="4050" b="1">
                <a:solidFill>
                  <a:srgbClr val="431407"/>
                </a:solidFill>
                <a:latin typeface="Segoe UI"/>
                <a:ea typeface="Segoe UI"/>
                <a:cs typeface="Segoe UI"/>
              </a:defRPr>
            </a:lvl9pPr>
          </a:lstStyle>
          <a:p xmlns:a="http://schemas.openxmlformats.org/drawingml/2006/main">
            <a:pPr algn="l">
              <a:defRPr sz="4050" b="1">
                <a:solidFill>
                  <a:srgbClr val="431407"/>
                </a:solidFill>
                <a:latin typeface="Segoe UI"/>
                <a:ea typeface="Segoe UI"/>
                <a:cs typeface="Segoe UI"/>
              </a:defRPr>
            </a:pPr>
            <a:r>
              <a:rPr sz="4050" b="1">
                <a:solidFill>
                  <a:srgbClr val="431407"/>
                </a:solidFill>
                <a:latin typeface="Segoe UI"/>
                <a:ea typeface="Segoe UI"/>
                <a:cs typeface="Segoe UI"/>
              </a:rPr>
              <a:t>Periksa hasilmu</a:t>
            </a:r>
          </a:p>
        </p:txBody>
      </p:sp>
      <p:sp>
        <p:nvSpPr>
          <p:cNvPr id="2" name="Kotak cek 0">
            <a:extLst xmlns:a="http://schemas.openxmlformats.org/drawingml/2006/main">
              <a:ext uri="{FF2B5EF4-FFF2-40B4-BE49-F238E27FC236}">
                <a16:creationId xmlns:a16="http://schemas.microsoft.com/office/drawing/2014/main" id="{8B8DF8FD-0E93-4AF9-AF41-3DBA33BBA5B9}"/>
              </a:ext>
            </a:extLst>
          </p:cNvPr>
          <p:cNvSpPr>
            <a:spLocks xmlns:a="http://schemas.openxmlformats.org/drawingml/2006/main" noGrp="1"/>
          </p:cNvSpPr>
          <p:nvPr/>
        </p:nvSpPr>
        <p:spPr>
          <a:xfrm xmlns:a="http://schemas.openxmlformats.org/drawingml/2006/main">
            <a:off x="609600" y="2190750"/>
            <a:ext cx="361950" cy="361950"/>
          </a:xfrm>
          <a:prstGeom xmlns:a="http://schemas.openxmlformats.org/drawingml/2006/main" prst="rect">
            <a:avLst/>
          </a:prstGeom>
          <a:noFill xmlns:a="http://schemas.openxmlformats.org/drawingml/2006/main"/>
          <a:ln xmlns:a="http://schemas.openxmlformats.org/drawingml/2006/main" w="19050">
            <a:solidFill>
              <a:srgbClr val="9A3412"/>
            </a:solidFill>
          </a:ln>
        </p:spPr>
      </p:sp>
      <p:sp>
        <p:nvSpPr>
          <p:cNvPr id="3" name="Kriteria 0">
            <a:extLst xmlns:a="http://schemas.openxmlformats.org/drawingml/2006/main">
              <a:ext uri="{FF2B5EF4-FFF2-40B4-BE49-F238E27FC236}">
                <a16:creationId xmlns:a16="http://schemas.microsoft.com/office/drawing/2014/main" id="{EF6044E2-8B4C-4DC3-8320-B8E777B0B4F8}"/>
              </a:ext>
            </a:extLst>
          </p:cNvPr>
          <p:cNvSpPr>
            <a:spLocks xmlns:a="http://schemas.openxmlformats.org/drawingml/2006/main" noGrp="1"/>
          </p:cNvSpPr>
          <p:nvPr/>
        </p:nvSpPr>
        <p:spPr>
          <a:xfrm xmlns:a="http://schemas.openxmlformats.org/drawingml/2006/main">
            <a:off x="1257300" y="2133600"/>
            <a:ext cx="10287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0">
                <a:solidFill>
                  <a:srgbClr val="431407"/>
                </a:solidFill>
                <a:latin typeface="Segoe UI"/>
                <a:ea typeface="Segoe UI"/>
                <a:cs typeface="Segoe UI"/>
              </a:defRPr>
            </a:defPPr>
            <a:lvl1pPr algn="l">
              <a:defRPr sz="2700" b="0">
                <a:solidFill>
                  <a:srgbClr val="431407"/>
                </a:solidFill>
                <a:latin typeface="Segoe UI"/>
                <a:ea typeface="Segoe UI"/>
                <a:cs typeface="Segoe UI"/>
              </a:defRPr>
            </a:lvl1pPr>
            <a:lvl2pPr algn="l">
              <a:defRPr sz="2700" b="0">
                <a:solidFill>
                  <a:srgbClr val="431407"/>
                </a:solidFill>
                <a:latin typeface="Segoe UI"/>
                <a:ea typeface="Segoe UI"/>
                <a:cs typeface="Segoe UI"/>
              </a:defRPr>
            </a:lvl2pPr>
            <a:lvl3pPr algn="l">
              <a:defRPr sz="2700" b="0">
                <a:solidFill>
                  <a:srgbClr val="431407"/>
                </a:solidFill>
                <a:latin typeface="Segoe UI"/>
                <a:ea typeface="Segoe UI"/>
                <a:cs typeface="Segoe UI"/>
              </a:defRPr>
            </a:lvl3pPr>
            <a:lvl4pPr algn="l">
              <a:defRPr sz="2700" b="0">
                <a:solidFill>
                  <a:srgbClr val="431407"/>
                </a:solidFill>
                <a:latin typeface="Segoe UI"/>
                <a:ea typeface="Segoe UI"/>
                <a:cs typeface="Segoe UI"/>
              </a:defRPr>
            </a:lvl4pPr>
            <a:lvl5pPr algn="l">
              <a:defRPr sz="2700" b="0">
                <a:solidFill>
                  <a:srgbClr val="431407"/>
                </a:solidFill>
                <a:latin typeface="Segoe UI"/>
                <a:ea typeface="Segoe UI"/>
                <a:cs typeface="Segoe UI"/>
              </a:defRPr>
            </a:lvl5pPr>
            <a:lvl6pPr algn="l">
              <a:defRPr sz="2700" b="0">
                <a:solidFill>
                  <a:srgbClr val="431407"/>
                </a:solidFill>
                <a:latin typeface="Segoe UI"/>
                <a:ea typeface="Segoe UI"/>
                <a:cs typeface="Segoe UI"/>
              </a:defRPr>
            </a:lvl6pPr>
            <a:lvl7pPr algn="l">
              <a:defRPr sz="2700" b="0">
                <a:solidFill>
                  <a:srgbClr val="431407"/>
                </a:solidFill>
                <a:latin typeface="Segoe UI"/>
                <a:ea typeface="Segoe UI"/>
                <a:cs typeface="Segoe UI"/>
              </a:defRPr>
            </a:lvl7pPr>
            <a:lvl8pPr algn="l">
              <a:defRPr sz="2700" b="0">
                <a:solidFill>
                  <a:srgbClr val="431407"/>
                </a:solidFill>
                <a:latin typeface="Segoe UI"/>
                <a:ea typeface="Segoe UI"/>
                <a:cs typeface="Segoe UI"/>
              </a:defRPr>
            </a:lvl8pPr>
            <a:lvl9pPr algn="l">
              <a:defRPr sz="2700" b="0">
                <a:solidFill>
                  <a:srgbClr val="431407"/>
                </a:solidFill>
                <a:latin typeface="Segoe UI"/>
                <a:ea typeface="Segoe UI"/>
                <a:cs typeface="Segoe UI"/>
              </a:defRPr>
            </a:lvl9pPr>
          </a:lstStyle>
          <a:p xmlns:a="http://schemas.openxmlformats.org/drawingml/2006/main">
            <a:pPr algn="l">
              <a:defRPr sz="2700" b="0">
                <a:solidFill>
                  <a:srgbClr val="431407"/>
                </a:solidFill>
                <a:latin typeface="Segoe UI"/>
                <a:ea typeface="Segoe UI"/>
                <a:cs typeface="Segoe UI"/>
              </a:defRPr>
            </a:pPr>
            <a:r>
              <a:rPr sz="2700" b="0">
                <a:solidFill>
                  <a:srgbClr val="431407"/>
                </a:solidFill>
                <a:latin typeface="Segoe UI"/>
                <a:ea typeface="Segoe UI"/>
                <a:cs typeface="Segoe UI"/>
              </a:rPr>
              <a:t>Ada tiga langkah yang terlihat</a:t>
            </a:r>
          </a:p>
        </p:txBody>
      </p:sp>
      <p:sp>
        <p:nvSpPr>
          <p:cNvPr id="4" name="Kotak cek 1">
            <a:extLst xmlns:a="http://schemas.openxmlformats.org/drawingml/2006/main">
              <a:ext uri="{FF2B5EF4-FFF2-40B4-BE49-F238E27FC236}">
                <a16:creationId xmlns:a16="http://schemas.microsoft.com/office/drawing/2014/main" id="{482A5660-23B4-42E0-894E-20AEB3791663}"/>
              </a:ext>
            </a:extLst>
          </p:cNvPr>
          <p:cNvSpPr>
            <a:spLocks xmlns:a="http://schemas.openxmlformats.org/drawingml/2006/main" noGrp="1"/>
          </p:cNvSpPr>
          <p:nvPr/>
        </p:nvSpPr>
        <p:spPr>
          <a:xfrm xmlns:a="http://schemas.openxmlformats.org/drawingml/2006/main">
            <a:off x="609600" y="3286125"/>
            <a:ext cx="361950" cy="361950"/>
          </a:xfrm>
          <a:prstGeom xmlns:a="http://schemas.openxmlformats.org/drawingml/2006/main" prst="rect">
            <a:avLst/>
          </a:prstGeom>
          <a:noFill xmlns:a="http://schemas.openxmlformats.org/drawingml/2006/main"/>
          <a:ln xmlns:a="http://schemas.openxmlformats.org/drawingml/2006/main" w="19050">
            <a:solidFill>
              <a:srgbClr val="9A3412"/>
            </a:solidFill>
          </a:ln>
        </p:spPr>
      </p:sp>
      <p:sp>
        <p:nvSpPr>
          <p:cNvPr id="5" name="Kriteria 1">
            <a:extLst xmlns:a="http://schemas.openxmlformats.org/drawingml/2006/main">
              <a:ext uri="{FF2B5EF4-FFF2-40B4-BE49-F238E27FC236}">
                <a16:creationId xmlns:a16="http://schemas.microsoft.com/office/drawing/2014/main" id="{A82D7D8A-4BF1-4B33-A263-485A3D79BE29}"/>
              </a:ext>
            </a:extLst>
          </p:cNvPr>
          <p:cNvSpPr>
            <a:spLocks xmlns:a="http://schemas.openxmlformats.org/drawingml/2006/main" noGrp="1"/>
          </p:cNvSpPr>
          <p:nvPr/>
        </p:nvSpPr>
        <p:spPr>
          <a:xfrm xmlns:a="http://schemas.openxmlformats.org/drawingml/2006/main">
            <a:off x="1257300" y="3228975"/>
            <a:ext cx="10287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0">
                <a:solidFill>
                  <a:srgbClr val="431407"/>
                </a:solidFill>
                <a:latin typeface="Segoe UI"/>
                <a:ea typeface="Segoe UI"/>
                <a:cs typeface="Segoe UI"/>
              </a:defRPr>
            </a:defPPr>
            <a:lvl1pPr algn="l">
              <a:defRPr sz="2700" b="0">
                <a:solidFill>
                  <a:srgbClr val="431407"/>
                </a:solidFill>
                <a:latin typeface="Segoe UI"/>
                <a:ea typeface="Segoe UI"/>
                <a:cs typeface="Segoe UI"/>
              </a:defRPr>
            </a:lvl1pPr>
            <a:lvl2pPr algn="l">
              <a:defRPr sz="2700" b="0">
                <a:solidFill>
                  <a:srgbClr val="431407"/>
                </a:solidFill>
                <a:latin typeface="Segoe UI"/>
                <a:ea typeface="Segoe UI"/>
                <a:cs typeface="Segoe UI"/>
              </a:defRPr>
            </a:lvl2pPr>
            <a:lvl3pPr algn="l">
              <a:defRPr sz="2700" b="0">
                <a:solidFill>
                  <a:srgbClr val="431407"/>
                </a:solidFill>
                <a:latin typeface="Segoe UI"/>
                <a:ea typeface="Segoe UI"/>
                <a:cs typeface="Segoe UI"/>
              </a:defRPr>
            </a:lvl3pPr>
            <a:lvl4pPr algn="l">
              <a:defRPr sz="2700" b="0">
                <a:solidFill>
                  <a:srgbClr val="431407"/>
                </a:solidFill>
                <a:latin typeface="Segoe UI"/>
                <a:ea typeface="Segoe UI"/>
                <a:cs typeface="Segoe UI"/>
              </a:defRPr>
            </a:lvl4pPr>
            <a:lvl5pPr algn="l">
              <a:defRPr sz="2700" b="0">
                <a:solidFill>
                  <a:srgbClr val="431407"/>
                </a:solidFill>
                <a:latin typeface="Segoe UI"/>
                <a:ea typeface="Segoe UI"/>
                <a:cs typeface="Segoe UI"/>
              </a:defRPr>
            </a:lvl5pPr>
            <a:lvl6pPr algn="l">
              <a:defRPr sz="2700" b="0">
                <a:solidFill>
                  <a:srgbClr val="431407"/>
                </a:solidFill>
                <a:latin typeface="Segoe UI"/>
                <a:ea typeface="Segoe UI"/>
                <a:cs typeface="Segoe UI"/>
              </a:defRPr>
            </a:lvl6pPr>
            <a:lvl7pPr algn="l">
              <a:defRPr sz="2700" b="0">
                <a:solidFill>
                  <a:srgbClr val="431407"/>
                </a:solidFill>
                <a:latin typeface="Segoe UI"/>
                <a:ea typeface="Segoe UI"/>
                <a:cs typeface="Segoe UI"/>
              </a:defRPr>
            </a:lvl7pPr>
            <a:lvl8pPr algn="l">
              <a:defRPr sz="2700" b="0">
                <a:solidFill>
                  <a:srgbClr val="431407"/>
                </a:solidFill>
                <a:latin typeface="Segoe UI"/>
                <a:ea typeface="Segoe UI"/>
                <a:cs typeface="Segoe UI"/>
              </a:defRPr>
            </a:lvl8pPr>
            <a:lvl9pPr algn="l">
              <a:defRPr sz="2700" b="0">
                <a:solidFill>
                  <a:srgbClr val="431407"/>
                </a:solidFill>
                <a:latin typeface="Segoe UI"/>
                <a:ea typeface="Segoe UI"/>
                <a:cs typeface="Segoe UI"/>
              </a:defRPr>
            </a:lvl9pPr>
          </a:lstStyle>
          <a:p xmlns:a="http://schemas.openxmlformats.org/drawingml/2006/main">
            <a:pPr algn="l">
              <a:defRPr sz="2700" b="0">
                <a:solidFill>
                  <a:srgbClr val="431407"/>
                </a:solidFill>
                <a:latin typeface="Segoe UI"/>
                <a:ea typeface="Segoe UI"/>
                <a:cs typeface="Segoe UI"/>
              </a:defRPr>
            </a:pPr>
            <a:r>
              <a:rPr sz="2700" b="0">
                <a:solidFill>
                  <a:srgbClr val="431407"/>
                </a:solidFill>
                <a:latin typeface="Segoe UI"/>
                <a:ea typeface="Segoe UI"/>
                <a:cs typeface="Segoe UI"/>
              </a:rPr>
              <a:t>Urutannya bisa diikuti</a:t>
            </a:r>
          </a:p>
        </p:txBody>
      </p:sp>
      <p:sp>
        <p:nvSpPr>
          <p:cNvPr id="6" name="Kotak cek 2">
            <a:extLst xmlns:a="http://schemas.openxmlformats.org/drawingml/2006/main">
              <a:ext uri="{FF2B5EF4-FFF2-40B4-BE49-F238E27FC236}">
                <a16:creationId xmlns:a16="http://schemas.microsoft.com/office/drawing/2014/main" id="{D0381005-CF33-4254-9C9B-DE9F61360F29}"/>
              </a:ext>
            </a:extLst>
          </p:cNvPr>
          <p:cNvSpPr>
            <a:spLocks xmlns:a="http://schemas.openxmlformats.org/drawingml/2006/main" noGrp="1"/>
          </p:cNvSpPr>
          <p:nvPr/>
        </p:nvSpPr>
        <p:spPr>
          <a:xfrm xmlns:a="http://schemas.openxmlformats.org/drawingml/2006/main">
            <a:off x="609600" y="4381500"/>
            <a:ext cx="361950" cy="361950"/>
          </a:xfrm>
          <a:prstGeom xmlns:a="http://schemas.openxmlformats.org/drawingml/2006/main" prst="rect">
            <a:avLst/>
          </a:prstGeom>
          <a:noFill xmlns:a="http://schemas.openxmlformats.org/drawingml/2006/main"/>
          <a:ln xmlns:a="http://schemas.openxmlformats.org/drawingml/2006/main" w="19050">
            <a:solidFill>
              <a:srgbClr val="9A3412"/>
            </a:solidFill>
          </a:ln>
        </p:spPr>
      </p:sp>
      <p:sp>
        <p:nvSpPr>
          <p:cNvPr id="7" name="Kriteria 2">
            <a:extLst xmlns:a="http://schemas.openxmlformats.org/drawingml/2006/main">
              <a:ext uri="{FF2B5EF4-FFF2-40B4-BE49-F238E27FC236}">
                <a16:creationId xmlns:a16="http://schemas.microsoft.com/office/drawing/2014/main" id="{EB021751-D3F2-45D5-846F-79DED99A7005}"/>
              </a:ext>
            </a:extLst>
          </p:cNvPr>
          <p:cNvSpPr>
            <a:spLocks xmlns:a="http://schemas.openxmlformats.org/drawingml/2006/main" noGrp="1"/>
          </p:cNvSpPr>
          <p:nvPr/>
        </p:nvSpPr>
        <p:spPr>
          <a:xfrm xmlns:a="http://schemas.openxmlformats.org/drawingml/2006/main">
            <a:off x="1257300" y="4324350"/>
            <a:ext cx="10287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0">
                <a:solidFill>
                  <a:srgbClr val="431407"/>
                </a:solidFill>
                <a:latin typeface="Segoe UI"/>
                <a:ea typeface="Segoe UI"/>
                <a:cs typeface="Segoe UI"/>
              </a:defRPr>
            </a:defPPr>
            <a:lvl1pPr algn="l">
              <a:defRPr sz="2700" b="0">
                <a:solidFill>
                  <a:srgbClr val="431407"/>
                </a:solidFill>
                <a:latin typeface="Segoe UI"/>
                <a:ea typeface="Segoe UI"/>
                <a:cs typeface="Segoe UI"/>
              </a:defRPr>
            </a:lvl1pPr>
            <a:lvl2pPr algn="l">
              <a:defRPr sz="2700" b="0">
                <a:solidFill>
                  <a:srgbClr val="431407"/>
                </a:solidFill>
                <a:latin typeface="Segoe UI"/>
                <a:ea typeface="Segoe UI"/>
                <a:cs typeface="Segoe UI"/>
              </a:defRPr>
            </a:lvl2pPr>
            <a:lvl3pPr algn="l">
              <a:defRPr sz="2700" b="0">
                <a:solidFill>
                  <a:srgbClr val="431407"/>
                </a:solidFill>
                <a:latin typeface="Segoe UI"/>
                <a:ea typeface="Segoe UI"/>
                <a:cs typeface="Segoe UI"/>
              </a:defRPr>
            </a:lvl3pPr>
            <a:lvl4pPr algn="l">
              <a:defRPr sz="2700" b="0">
                <a:solidFill>
                  <a:srgbClr val="431407"/>
                </a:solidFill>
                <a:latin typeface="Segoe UI"/>
                <a:ea typeface="Segoe UI"/>
                <a:cs typeface="Segoe UI"/>
              </a:defRPr>
            </a:lvl4pPr>
            <a:lvl5pPr algn="l">
              <a:defRPr sz="2700" b="0">
                <a:solidFill>
                  <a:srgbClr val="431407"/>
                </a:solidFill>
                <a:latin typeface="Segoe UI"/>
                <a:ea typeface="Segoe UI"/>
                <a:cs typeface="Segoe UI"/>
              </a:defRPr>
            </a:lvl5pPr>
            <a:lvl6pPr algn="l">
              <a:defRPr sz="2700" b="0">
                <a:solidFill>
                  <a:srgbClr val="431407"/>
                </a:solidFill>
                <a:latin typeface="Segoe UI"/>
                <a:ea typeface="Segoe UI"/>
                <a:cs typeface="Segoe UI"/>
              </a:defRPr>
            </a:lvl6pPr>
            <a:lvl7pPr algn="l">
              <a:defRPr sz="2700" b="0">
                <a:solidFill>
                  <a:srgbClr val="431407"/>
                </a:solidFill>
                <a:latin typeface="Segoe UI"/>
                <a:ea typeface="Segoe UI"/>
                <a:cs typeface="Segoe UI"/>
              </a:defRPr>
            </a:lvl7pPr>
            <a:lvl8pPr algn="l">
              <a:defRPr sz="2700" b="0">
                <a:solidFill>
                  <a:srgbClr val="431407"/>
                </a:solidFill>
                <a:latin typeface="Segoe UI"/>
                <a:ea typeface="Segoe UI"/>
                <a:cs typeface="Segoe UI"/>
              </a:defRPr>
            </a:lvl8pPr>
            <a:lvl9pPr algn="l">
              <a:defRPr sz="2700" b="0">
                <a:solidFill>
                  <a:srgbClr val="431407"/>
                </a:solidFill>
                <a:latin typeface="Segoe UI"/>
                <a:ea typeface="Segoe UI"/>
                <a:cs typeface="Segoe UI"/>
              </a:defRPr>
            </a:lvl9pPr>
          </a:lstStyle>
          <a:p xmlns:a="http://schemas.openxmlformats.org/drawingml/2006/main">
            <a:pPr algn="l">
              <a:defRPr sz="2700" b="0">
                <a:solidFill>
                  <a:srgbClr val="431407"/>
                </a:solidFill>
                <a:latin typeface="Segoe UI"/>
                <a:ea typeface="Segoe UI"/>
                <a:cs typeface="Segoe UI"/>
              </a:defRPr>
            </a:pPr>
            <a:r>
              <a:rPr sz="2700" b="0">
                <a:solidFill>
                  <a:srgbClr val="431407"/>
                </a:solidFill>
                <a:latin typeface="Segoe UI"/>
                <a:ea typeface="Segoe UI"/>
                <a:cs typeface="Segoe UI"/>
              </a:rPr>
              <a:t>Aku bisa menjelaskan alasannya</a:t>
            </a:r>
          </a:p>
        </p:txBody>
      </p:sp>
      <p:sp>
        <p:nvSpPr>
          <p:cNvPr id="8" name="Creakids">
            <a:extLst xmlns:a="http://schemas.openxmlformats.org/drawingml/2006/main">
              <a:ext uri="{FF2B5EF4-FFF2-40B4-BE49-F238E27FC236}">
                <a16:creationId xmlns:a16="http://schemas.microsoft.com/office/drawing/2014/main" id="{BFD88454-A4ED-4C33-946E-96057C88E7D7}"/>
              </a:ext>
            </a:extLst>
          </p:cNvPr>
          <p:cNvSpPr>
            <a:spLocks xmlns:a="http://schemas.openxmlformats.org/drawingml/2006/main" noGrp="1"/>
          </p:cNvSpPr>
          <p:nvPr/>
        </p:nvSpPr>
        <p:spPr>
          <a:xfrm xmlns:a="http://schemas.openxmlformats.org/drawingml/2006/main">
            <a:off x="609600" y="6381750"/>
            <a:ext cx="285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9A3412"/>
                </a:solidFill>
                <a:latin typeface="Segoe UI"/>
                <a:ea typeface="Segoe UI"/>
                <a:cs typeface="Segoe UI"/>
              </a:defRPr>
            </a:defPPr>
            <a:lvl1pPr algn="l">
              <a:defRPr sz="1500" b="1">
                <a:solidFill>
                  <a:srgbClr val="9A3412"/>
                </a:solidFill>
                <a:latin typeface="Segoe UI"/>
                <a:ea typeface="Segoe UI"/>
                <a:cs typeface="Segoe UI"/>
              </a:defRPr>
            </a:lvl1pPr>
            <a:lvl2pPr algn="l">
              <a:defRPr sz="1500" b="1">
                <a:solidFill>
                  <a:srgbClr val="9A3412"/>
                </a:solidFill>
                <a:latin typeface="Segoe UI"/>
                <a:ea typeface="Segoe UI"/>
                <a:cs typeface="Segoe UI"/>
              </a:defRPr>
            </a:lvl2pPr>
            <a:lvl3pPr algn="l">
              <a:defRPr sz="1500" b="1">
                <a:solidFill>
                  <a:srgbClr val="9A3412"/>
                </a:solidFill>
                <a:latin typeface="Segoe UI"/>
                <a:ea typeface="Segoe UI"/>
                <a:cs typeface="Segoe UI"/>
              </a:defRPr>
            </a:lvl3pPr>
            <a:lvl4pPr algn="l">
              <a:defRPr sz="1500" b="1">
                <a:solidFill>
                  <a:srgbClr val="9A3412"/>
                </a:solidFill>
                <a:latin typeface="Segoe UI"/>
                <a:ea typeface="Segoe UI"/>
                <a:cs typeface="Segoe UI"/>
              </a:defRPr>
            </a:lvl4pPr>
            <a:lvl5pPr algn="l">
              <a:defRPr sz="1500" b="1">
                <a:solidFill>
                  <a:srgbClr val="9A3412"/>
                </a:solidFill>
                <a:latin typeface="Segoe UI"/>
                <a:ea typeface="Segoe UI"/>
                <a:cs typeface="Segoe UI"/>
              </a:defRPr>
            </a:lvl5pPr>
            <a:lvl6pPr algn="l">
              <a:defRPr sz="1500" b="1">
                <a:solidFill>
                  <a:srgbClr val="9A3412"/>
                </a:solidFill>
                <a:latin typeface="Segoe UI"/>
                <a:ea typeface="Segoe UI"/>
                <a:cs typeface="Segoe UI"/>
              </a:defRPr>
            </a:lvl6pPr>
            <a:lvl7pPr algn="l">
              <a:defRPr sz="1500" b="1">
                <a:solidFill>
                  <a:srgbClr val="9A3412"/>
                </a:solidFill>
                <a:latin typeface="Segoe UI"/>
                <a:ea typeface="Segoe UI"/>
                <a:cs typeface="Segoe UI"/>
              </a:defRPr>
            </a:lvl7pPr>
            <a:lvl8pPr algn="l">
              <a:defRPr sz="1500" b="1">
                <a:solidFill>
                  <a:srgbClr val="9A3412"/>
                </a:solidFill>
                <a:latin typeface="Segoe UI"/>
                <a:ea typeface="Segoe UI"/>
                <a:cs typeface="Segoe UI"/>
              </a:defRPr>
            </a:lvl8pPr>
            <a:lvl9pPr algn="l">
              <a:defRPr sz="1500" b="1">
                <a:solidFill>
                  <a:srgbClr val="9A3412"/>
                </a:solidFill>
                <a:latin typeface="Segoe UI"/>
                <a:ea typeface="Segoe UI"/>
                <a:cs typeface="Segoe UI"/>
              </a:defRPr>
            </a:lvl9pPr>
          </a:lstStyle>
          <a:p xmlns:a="http://schemas.openxmlformats.org/drawingml/2006/main">
            <a:pPr algn="l">
              <a:defRPr sz="1500" b="1">
                <a:solidFill>
                  <a:srgbClr val="9A3412"/>
                </a:solidFill>
                <a:latin typeface="Segoe UI"/>
                <a:ea typeface="Segoe UI"/>
                <a:cs typeface="Segoe UI"/>
              </a:defRPr>
            </a:pPr>
            <a:r>
              <a:rPr sz="1500" b="1">
                <a:solidFill>
                  <a:srgbClr val="9A3412"/>
                </a:solidFill>
                <a:latin typeface="Segoe UI"/>
                <a:ea typeface="Segoe UI"/>
                <a:cs typeface="Segoe UI"/>
              </a:rPr>
              <a:t>Creakids</a:t>
            </a:r>
          </a:p>
        </p:txBody>
      </p:sp>
      <p:sp>
        <p:nvSpPr>
          <p:cNvPr id="9" name="Nomor slide">
            <a:extLst xmlns:a="http://schemas.openxmlformats.org/drawingml/2006/main">
              <a:ext uri="{FF2B5EF4-FFF2-40B4-BE49-F238E27FC236}">
                <a16:creationId xmlns:a16="http://schemas.microsoft.com/office/drawing/2014/main" id="{8A6C2151-047C-4218-AD90-51D7257D8640}"/>
              </a:ext>
            </a:extLst>
          </p:cNvPr>
          <p:cNvSpPr>
            <a:spLocks xmlns:a="http://schemas.openxmlformats.org/drawingml/2006/main" noGrp="1"/>
          </p:cNvSpPr>
          <p:nvPr/>
        </p:nvSpPr>
        <p:spPr>
          <a:xfrm xmlns:a="http://schemas.openxmlformats.org/drawingml/2006/main">
            <a:off x="10668000" y="6381750"/>
            <a:ext cx="914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57534E"/>
                </a:solidFill>
                <a:latin typeface="Segoe UI"/>
                <a:ea typeface="Segoe UI"/>
                <a:cs typeface="Segoe UI"/>
              </a:defRPr>
            </a:defPPr>
            <a:lvl1pPr algn="r">
              <a:defRPr sz="1500" b="0">
                <a:solidFill>
                  <a:srgbClr val="57534E"/>
                </a:solidFill>
                <a:latin typeface="Segoe UI"/>
                <a:ea typeface="Segoe UI"/>
                <a:cs typeface="Segoe UI"/>
              </a:defRPr>
            </a:lvl1pPr>
            <a:lvl2pPr algn="r">
              <a:defRPr sz="1500" b="0">
                <a:solidFill>
                  <a:srgbClr val="57534E"/>
                </a:solidFill>
                <a:latin typeface="Segoe UI"/>
                <a:ea typeface="Segoe UI"/>
                <a:cs typeface="Segoe UI"/>
              </a:defRPr>
            </a:lvl2pPr>
            <a:lvl3pPr algn="r">
              <a:defRPr sz="1500" b="0">
                <a:solidFill>
                  <a:srgbClr val="57534E"/>
                </a:solidFill>
                <a:latin typeface="Segoe UI"/>
                <a:ea typeface="Segoe UI"/>
                <a:cs typeface="Segoe UI"/>
              </a:defRPr>
            </a:lvl3pPr>
            <a:lvl4pPr algn="r">
              <a:defRPr sz="1500" b="0">
                <a:solidFill>
                  <a:srgbClr val="57534E"/>
                </a:solidFill>
                <a:latin typeface="Segoe UI"/>
                <a:ea typeface="Segoe UI"/>
                <a:cs typeface="Segoe UI"/>
              </a:defRPr>
            </a:lvl4pPr>
            <a:lvl5pPr algn="r">
              <a:defRPr sz="1500" b="0">
                <a:solidFill>
                  <a:srgbClr val="57534E"/>
                </a:solidFill>
                <a:latin typeface="Segoe UI"/>
                <a:ea typeface="Segoe UI"/>
                <a:cs typeface="Segoe UI"/>
              </a:defRPr>
            </a:lvl5pPr>
            <a:lvl6pPr algn="r">
              <a:defRPr sz="1500" b="0">
                <a:solidFill>
                  <a:srgbClr val="57534E"/>
                </a:solidFill>
                <a:latin typeface="Segoe UI"/>
                <a:ea typeface="Segoe UI"/>
                <a:cs typeface="Segoe UI"/>
              </a:defRPr>
            </a:lvl6pPr>
            <a:lvl7pPr algn="r">
              <a:defRPr sz="1500" b="0">
                <a:solidFill>
                  <a:srgbClr val="57534E"/>
                </a:solidFill>
                <a:latin typeface="Segoe UI"/>
                <a:ea typeface="Segoe UI"/>
                <a:cs typeface="Segoe UI"/>
              </a:defRPr>
            </a:lvl7pPr>
            <a:lvl8pPr algn="r">
              <a:defRPr sz="1500" b="0">
                <a:solidFill>
                  <a:srgbClr val="57534E"/>
                </a:solidFill>
                <a:latin typeface="Segoe UI"/>
                <a:ea typeface="Segoe UI"/>
                <a:cs typeface="Segoe UI"/>
              </a:defRPr>
            </a:lvl8pPr>
            <a:lvl9pPr algn="r">
              <a:defRPr sz="1500" b="0">
                <a:solidFill>
                  <a:srgbClr val="57534E"/>
                </a:solidFill>
                <a:latin typeface="Segoe UI"/>
                <a:ea typeface="Segoe UI"/>
                <a:cs typeface="Segoe UI"/>
              </a:defRPr>
            </a:lvl9pPr>
          </a:lstStyle>
          <a:p xmlns:a="http://schemas.openxmlformats.org/drawingml/2006/main">
            <a:pPr algn="r">
              <a:defRPr sz="1500" b="0">
                <a:solidFill>
                  <a:srgbClr val="57534E"/>
                </a:solidFill>
                <a:latin typeface="Segoe UI"/>
                <a:ea typeface="Segoe UI"/>
                <a:cs typeface="Segoe UI"/>
              </a:defRPr>
            </a:pPr>
            <a:r>
              <a:rPr sz="1500" b="0">
                <a:solidFill>
                  <a:srgbClr val="57534E"/>
                </a:solidFill>
                <a:latin typeface="Segoe UI"/>
                <a:ea typeface="Segoe UI"/>
                <a:cs typeface="Segoe UI"/>
              </a:rPr>
              <a:t>8 / 9</a:t>
            </a:r>
          </a:p>
        </p:txBody>
      </p:sp>
    </p:spTree>
    <p:extLst>
      <p:ext uri="{BB962C8B-B14F-4D97-AF65-F5344CB8AC3E}">
        <p14:creationId xmlns:p14="http://schemas.microsoft.com/office/powerpoint/2010/main" val="1214735906"/>
      </p:ext>
    </p:extLst>
  </p:cSld>
</p:sld>
</file>

<file path=ppt/slides/slide9.xml><?xml version="1.0" encoding="utf-8"?>
<p:sld xmlns:p="http://schemas.openxmlformats.org/presentationml/2006/main">
  <p:cSld>
    <p:bg>
      <p:bgPr>
        <a:solidFill xmlns:a="http://schemas.openxmlformats.org/drawingml/2006/main">
          <a:srgbClr val="FFF7ED"/>
        </a:solidFill>
      </p:bgPr>
    </p:bg>
    <p:spTree>
      <p:nvGrpSpPr>
        <p:cNvPr id="1" name=""/>
        <p:cNvGrpSpPr/>
        <p:nvPr/>
      </p:nvGrpSpPr>
      <p:grpSpPr>
        <a:xfrm xmlns:a="http://schemas.openxmlformats.org/drawingml/2006/main"/>
      </p:grpSpPr>
      <p:sp>
        <p:nvSpPr>
          <p:cNvPr id="7" name="Pemantik">
            <a:extLst xmlns:a="http://schemas.openxmlformats.org/drawingml/2006/main">
              <a:ext uri="{FF2B5EF4-FFF2-40B4-BE49-F238E27FC236}">
                <a16:creationId xmlns:a16="http://schemas.microsoft.com/office/drawing/2014/main" id="{E9BD1695-0E3C-4E11-BBAF-4201FD1ACB79}"/>
              </a:ext>
            </a:extLst>
          </p:cNvPr>
          <p:cNvSpPr>
            <a:spLocks xmlns:a="http://schemas.openxmlformats.org/drawingml/2006/main" noGrp="1"/>
          </p:cNvSpPr>
          <p:nvPr/>
        </p:nvSpPr>
        <p:spPr>
          <a:xfrm xmlns:a="http://schemas.openxmlformats.org/drawingml/2006/main">
            <a:off x="762000" y="1123950"/>
            <a:ext cx="952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725" b="1">
                <a:solidFill>
                  <a:srgbClr val="9A3412"/>
                </a:solidFill>
                <a:latin typeface="Segoe UI"/>
                <a:ea typeface="Segoe UI"/>
                <a:cs typeface="Segoe UI"/>
              </a:defRPr>
            </a:defPPr>
            <a:lvl1pPr algn="l">
              <a:defRPr sz="1725" b="1">
                <a:solidFill>
                  <a:srgbClr val="9A3412"/>
                </a:solidFill>
                <a:latin typeface="Segoe UI"/>
                <a:ea typeface="Segoe UI"/>
                <a:cs typeface="Segoe UI"/>
              </a:defRPr>
            </a:lvl1pPr>
            <a:lvl2pPr algn="l">
              <a:defRPr sz="1725" b="1">
                <a:solidFill>
                  <a:srgbClr val="9A3412"/>
                </a:solidFill>
                <a:latin typeface="Segoe UI"/>
                <a:ea typeface="Segoe UI"/>
                <a:cs typeface="Segoe UI"/>
              </a:defRPr>
            </a:lvl2pPr>
            <a:lvl3pPr algn="l">
              <a:defRPr sz="1725" b="1">
                <a:solidFill>
                  <a:srgbClr val="9A3412"/>
                </a:solidFill>
                <a:latin typeface="Segoe UI"/>
                <a:ea typeface="Segoe UI"/>
                <a:cs typeface="Segoe UI"/>
              </a:defRPr>
            </a:lvl3pPr>
            <a:lvl4pPr algn="l">
              <a:defRPr sz="1725" b="1">
                <a:solidFill>
                  <a:srgbClr val="9A3412"/>
                </a:solidFill>
                <a:latin typeface="Segoe UI"/>
                <a:ea typeface="Segoe UI"/>
                <a:cs typeface="Segoe UI"/>
              </a:defRPr>
            </a:lvl4pPr>
            <a:lvl5pPr algn="l">
              <a:defRPr sz="1725" b="1">
                <a:solidFill>
                  <a:srgbClr val="9A3412"/>
                </a:solidFill>
                <a:latin typeface="Segoe UI"/>
                <a:ea typeface="Segoe UI"/>
                <a:cs typeface="Segoe UI"/>
              </a:defRPr>
            </a:lvl5pPr>
            <a:lvl6pPr algn="l">
              <a:defRPr sz="1725" b="1">
                <a:solidFill>
                  <a:srgbClr val="9A3412"/>
                </a:solidFill>
                <a:latin typeface="Segoe UI"/>
                <a:ea typeface="Segoe UI"/>
                <a:cs typeface="Segoe UI"/>
              </a:defRPr>
            </a:lvl6pPr>
            <a:lvl7pPr algn="l">
              <a:defRPr sz="1725" b="1">
                <a:solidFill>
                  <a:srgbClr val="9A3412"/>
                </a:solidFill>
                <a:latin typeface="Segoe UI"/>
                <a:ea typeface="Segoe UI"/>
                <a:cs typeface="Segoe UI"/>
              </a:defRPr>
            </a:lvl7pPr>
            <a:lvl8pPr algn="l">
              <a:defRPr sz="1725" b="1">
                <a:solidFill>
                  <a:srgbClr val="9A3412"/>
                </a:solidFill>
                <a:latin typeface="Segoe UI"/>
                <a:ea typeface="Segoe UI"/>
                <a:cs typeface="Segoe UI"/>
              </a:defRPr>
            </a:lvl8pPr>
            <a:lvl9pPr algn="l">
              <a:defRPr sz="1725" b="1">
                <a:solidFill>
                  <a:srgbClr val="9A3412"/>
                </a:solidFill>
                <a:latin typeface="Segoe UI"/>
                <a:ea typeface="Segoe UI"/>
                <a:cs typeface="Segoe UI"/>
              </a:defRPr>
            </a:lvl9pPr>
          </a:lstStyle>
          <a:p xmlns:a="http://schemas.openxmlformats.org/drawingml/2006/main">
            <a:pPr algn="l">
              <a:defRPr sz="1725" b="1">
                <a:solidFill>
                  <a:srgbClr val="9A3412"/>
                </a:solidFill>
                <a:latin typeface="Segoe UI"/>
                <a:ea typeface="Segoe UI"/>
                <a:cs typeface="Segoe UI"/>
              </a:defRPr>
            </a:pPr>
            <a:r>
              <a:rPr sz="1725" b="1">
                <a:solidFill>
                  <a:srgbClr val="9A3412"/>
                </a:solidFill>
                <a:latin typeface="Segoe UI"/>
                <a:ea typeface="Segoe UI"/>
                <a:cs typeface="Segoe UI"/>
              </a:rPr>
              <a:t>Coba bayangkan</a:t>
            </a:r>
          </a:p>
        </p:txBody>
      </p:sp>
      <p:sp>
        <p:nvSpPr>
          <p:cNvPr id="2" name="Judul">
            <a:extLst xmlns:a="http://schemas.openxmlformats.org/drawingml/2006/main">
              <a:ext uri="{FF2B5EF4-FFF2-40B4-BE49-F238E27FC236}">
                <a16:creationId xmlns:a16="http://schemas.microsoft.com/office/drawing/2014/main" id="{57AAA862-6273-4AD4-B2D4-6DB83ADC8515}"/>
              </a:ext>
            </a:extLst>
          </p:cNvPr>
          <p:cNvSpPr>
            <a:spLocks xmlns:a="http://schemas.openxmlformats.org/drawingml/2006/main" noGrp="1"/>
          </p:cNvSpPr>
          <p:nvPr/>
        </p:nvSpPr>
        <p:spPr>
          <a:xfrm xmlns:a="http://schemas.openxmlformats.org/drawingml/2006/main">
            <a:off x="762000" y="1809750"/>
            <a:ext cx="1066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5025" b="1">
                <a:solidFill>
                  <a:srgbClr val="431407"/>
                </a:solidFill>
                <a:latin typeface="Segoe UI"/>
                <a:ea typeface="Segoe UI"/>
                <a:cs typeface="Segoe UI"/>
              </a:defRPr>
            </a:defPPr>
            <a:lvl1pPr algn="l">
              <a:defRPr sz="5025" b="1">
                <a:solidFill>
                  <a:srgbClr val="431407"/>
                </a:solidFill>
                <a:latin typeface="Segoe UI"/>
                <a:ea typeface="Segoe UI"/>
                <a:cs typeface="Segoe UI"/>
              </a:defRPr>
            </a:lvl1pPr>
            <a:lvl2pPr algn="l">
              <a:defRPr sz="5025" b="1">
                <a:solidFill>
                  <a:srgbClr val="431407"/>
                </a:solidFill>
                <a:latin typeface="Segoe UI"/>
                <a:ea typeface="Segoe UI"/>
                <a:cs typeface="Segoe UI"/>
              </a:defRPr>
            </a:lvl2pPr>
            <a:lvl3pPr algn="l">
              <a:defRPr sz="5025" b="1">
                <a:solidFill>
                  <a:srgbClr val="431407"/>
                </a:solidFill>
                <a:latin typeface="Segoe UI"/>
                <a:ea typeface="Segoe UI"/>
                <a:cs typeface="Segoe UI"/>
              </a:defRPr>
            </a:lvl3pPr>
            <a:lvl4pPr algn="l">
              <a:defRPr sz="5025" b="1">
                <a:solidFill>
                  <a:srgbClr val="431407"/>
                </a:solidFill>
                <a:latin typeface="Segoe UI"/>
                <a:ea typeface="Segoe UI"/>
                <a:cs typeface="Segoe UI"/>
              </a:defRPr>
            </a:lvl4pPr>
            <a:lvl5pPr algn="l">
              <a:defRPr sz="5025" b="1">
                <a:solidFill>
                  <a:srgbClr val="431407"/>
                </a:solidFill>
                <a:latin typeface="Segoe UI"/>
                <a:ea typeface="Segoe UI"/>
                <a:cs typeface="Segoe UI"/>
              </a:defRPr>
            </a:lvl5pPr>
            <a:lvl6pPr algn="l">
              <a:defRPr sz="5025" b="1">
                <a:solidFill>
                  <a:srgbClr val="431407"/>
                </a:solidFill>
                <a:latin typeface="Segoe UI"/>
                <a:ea typeface="Segoe UI"/>
                <a:cs typeface="Segoe UI"/>
              </a:defRPr>
            </a:lvl6pPr>
            <a:lvl7pPr algn="l">
              <a:defRPr sz="5025" b="1">
                <a:solidFill>
                  <a:srgbClr val="431407"/>
                </a:solidFill>
                <a:latin typeface="Segoe UI"/>
                <a:ea typeface="Segoe UI"/>
                <a:cs typeface="Segoe UI"/>
              </a:defRPr>
            </a:lvl7pPr>
            <a:lvl8pPr algn="l">
              <a:defRPr sz="5025" b="1">
                <a:solidFill>
                  <a:srgbClr val="431407"/>
                </a:solidFill>
                <a:latin typeface="Segoe UI"/>
                <a:ea typeface="Segoe UI"/>
                <a:cs typeface="Segoe UI"/>
              </a:defRPr>
            </a:lvl8pPr>
            <a:lvl9pPr algn="l">
              <a:defRPr sz="5025" b="1">
                <a:solidFill>
                  <a:srgbClr val="431407"/>
                </a:solidFill>
                <a:latin typeface="Segoe UI"/>
                <a:ea typeface="Segoe UI"/>
                <a:cs typeface="Segoe UI"/>
              </a:defRPr>
            </a:lvl9pPr>
          </a:lstStyle>
          <a:p xmlns:a="http://schemas.openxmlformats.org/drawingml/2006/main">
            <a:pPr algn="l">
              <a:defRPr sz="5025" b="1">
                <a:solidFill>
                  <a:srgbClr val="431407"/>
                </a:solidFill>
                <a:latin typeface="Segoe UI"/>
                <a:ea typeface="Segoe UI"/>
                <a:cs typeface="Segoe UI"/>
              </a:defRPr>
            </a:pPr>
            <a:r>
              <a:rPr sz="5025" b="1">
                <a:solidFill>
                  <a:srgbClr val="431407"/>
                </a:solidFill>
                <a:latin typeface="Segoe UI"/>
                <a:ea typeface="Segoe UI"/>
                <a:cs typeface="Segoe UI"/>
              </a:rPr>
              <a:t>Jika langkahnya ditukar…</a:t>
            </a:r>
          </a:p>
        </p:txBody>
      </p:sp>
      <p:sp>
        <p:nvSpPr>
          <p:cNvPr id="3" name="Pertanyaan">
            <a:extLst xmlns:a="http://schemas.openxmlformats.org/drawingml/2006/main">
              <a:ext uri="{FF2B5EF4-FFF2-40B4-BE49-F238E27FC236}">
                <a16:creationId xmlns:a16="http://schemas.microsoft.com/office/drawing/2014/main" id="{BFFA24E2-7CB8-4299-BFF9-16DFF57A78D2}"/>
              </a:ext>
            </a:extLst>
          </p:cNvPr>
          <p:cNvSpPr>
            <a:spLocks xmlns:a="http://schemas.openxmlformats.org/drawingml/2006/main" noGrp="1"/>
          </p:cNvSpPr>
          <p:nvPr/>
        </p:nvSpPr>
        <p:spPr>
          <a:xfrm xmlns:a="http://schemas.openxmlformats.org/drawingml/2006/main">
            <a:off x="762000" y="3000375"/>
            <a:ext cx="10668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3150" b="0">
                <a:solidFill>
                  <a:srgbClr val="431407"/>
                </a:solidFill>
                <a:latin typeface="Segoe UI"/>
                <a:ea typeface="Segoe UI"/>
                <a:cs typeface="Segoe UI"/>
              </a:defRPr>
            </a:defPPr>
            <a:lvl1pPr algn="l">
              <a:defRPr sz="3150" b="0">
                <a:solidFill>
                  <a:srgbClr val="431407"/>
                </a:solidFill>
                <a:latin typeface="Segoe UI"/>
                <a:ea typeface="Segoe UI"/>
                <a:cs typeface="Segoe UI"/>
              </a:defRPr>
            </a:lvl1pPr>
            <a:lvl2pPr algn="l">
              <a:defRPr sz="3150" b="0">
                <a:solidFill>
                  <a:srgbClr val="431407"/>
                </a:solidFill>
                <a:latin typeface="Segoe UI"/>
                <a:ea typeface="Segoe UI"/>
                <a:cs typeface="Segoe UI"/>
              </a:defRPr>
            </a:lvl2pPr>
            <a:lvl3pPr algn="l">
              <a:defRPr sz="3150" b="0">
                <a:solidFill>
                  <a:srgbClr val="431407"/>
                </a:solidFill>
                <a:latin typeface="Segoe UI"/>
                <a:ea typeface="Segoe UI"/>
                <a:cs typeface="Segoe UI"/>
              </a:defRPr>
            </a:lvl3pPr>
            <a:lvl4pPr algn="l">
              <a:defRPr sz="3150" b="0">
                <a:solidFill>
                  <a:srgbClr val="431407"/>
                </a:solidFill>
                <a:latin typeface="Segoe UI"/>
                <a:ea typeface="Segoe UI"/>
                <a:cs typeface="Segoe UI"/>
              </a:defRPr>
            </a:lvl4pPr>
            <a:lvl5pPr algn="l">
              <a:defRPr sz="3150" b="0">
                <a:solidFill>
                  <a:srgbClr val="431407"/>
                </a:solidFill>
                <a:latin typeface="Segoe UI"/>
                <a:ea typeface="Segoe UI"/>
                <a:cs typeface="Segoe UI"/>
              </a:defRPr>
            </a:lvl5pPr>
            <a:lvl6pPr algn="l">
              <a:defRPr sz="3150" b="0">
                <a:solidFill>
                  <a:srgbClr val="431407"/>
                </a:solidFill>
                <a:latin typeface="Segoe UI"/>
                <a:ea typeface="Segoe UI"/>
                <a:cs typeface="Segoe UI"/>
              </a:defRPr>
            </a:lvl6pPr>
            <a:lvl7pPr algn="l">
              <a:defRPr sz="3150" b="0">
                <a:solidFill>
                  <a:srgbClr val="431407"/>
                </a:solidFill>
                <a:latin typeface="Segoe UI"/>
                <a:ea typeface="Segoe UI"/>
                <a:cs typeface="Segoe UI"/>
              </a:defRPr>
            </a:lvl7pPr>
            <a:lvl8pPr algn="l">
              <a:defRPr sz="3150" b="0">
                <a:solidFill>
                  <a:srgbClr val="431407"/>
                </a:solidFill>
                <a:latin typeface="Segoe UI"/>
                <a:ea typeface="Segoe UI"/>
                <a:cs typeface="Segoe UI"/>
              </a:defRPr>
            </a:lvl8pPr>
            <a:lvl9pPr algn="l">
              <a:defRPr sz="3150" b="0">
                <a:solidFill>
                  <a:srgbClr val="431407"/>
                </a:solidFill>
                <a:latin typeface="Segoe UI"/>
                <a:ea typeface="Segoe UI"/>
                <a:cs typeface="Segoe UI"/>
              </a:defRPr>
            </a:lvl9pPr>
          </a:lstStyle>
          <a:p xmlns:a="http://schemas.openxmlformats.org/drawingml/2006/main">
            <a:pPr algn="l">
              <a:defRPr sz="3150" b="0">
                <a:solidFill>
                  <a:srgbClr val="431407"/>
                </a:solidFill>
                <a:latin typeface="Segoe UI"/>
                <a:ea typeface="Segoe UI"/>
                <a:cs typeface="Segoe UI"/>
              </a:defRPr>
            </a:pPr>
            <a:r>
              <a:rPr sz="3150" b="0">
                <a:solidFill>
                  <a:srgbClr val="431407"/>
                </a:solidFill>
                <a:latin typeface="Segoe UI"/>
                <a:ea typeface="Segoe UI"/>
                <a:cs typeface="Segoe UI"/>
              </a:rPr>
              <a:t>Apa yang berubah dalam ceritamu?</a:t>
            </a:r>
          </a:p>
        </p:txBody>
      </p:sp>
      <p:sp>
        <p:nvSpPr>
          <p:cNvPr id="4" name="Urutan kata">
            <a:extLst xmlns:a="http://schemas.openxmlformats.org/drawingml/2006/main">
              <a:ext uri="{FF2B5EF4-FFF2-40B4-BE49-F238E27FC236}">
                <a16:creationId xmlns:a16="http://schemas.microsoft.com/office/drawing/2014/main" id="{C1F60807-F2CC-4DCD-9AD4-BF3D7F48CB23}"/>
              </a:ext>
            </a:extLst>
          </p:cNvPr>
          <p:cNvSpPr>
            <a:spLocks xmlns:a="http://schemas.openxmlformats.org/drawingml/2006/main" noGrp="1"/>
          </p:cNvSpPr>
          <p:nvPr/>
        </p:nvSpPr>
        <p:spPr>
          <a:xfrm xmlns:a="http://schemas.openxmlformats.org/drawingml/2006/main">
            <a:off x="762000" y="4524375"/>
            <a:ext cx="10668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2700" b="0">
                <a:solidFill>
                  <a:srgbClr val="9A3412"/>
                </a:solidFill>
                <a:latin typeface="Segoe UI"/>
                <a:ea typeface="Segoe UI"/>
                <a:cs typeface="Segoe UI"/>
              </a:defRPr>
            </a:defPPr>
            <a:lvl1pPr algn="l">
              <a:defRPr sz="2700" b="0">
                <a:solidFill>
                  <a:srgbClr val="9A3412"/>
                </a:solidFill>
                <a:latin typeface="Segoe UI"/>
                <a:ea typeface="Segoe UI"/>
                <a:cs typeface="Segoe UI"/>
              </a:defRPr>
            </a:lvl1pPr>
            <a:lvl2pPr algn="l">
              <a:defRPr sz="2700" b="0">
                <a:solidFill>
                  <a:srgbClr val="9A3412"/>
                </a:solidFill>
                <a:latin typeface="Segoe UI"/>
                <a:ea typeface="Segoe UI"/>
                <a:cs typeface="Segoe UI"/>
              </a:defRPr>
            </a:lvl2pPr>
            <a:lvl3pPr algn="l">
              <a:defRPr sz="2700" b="0">
                <a:solidFill>
                  <a:srgbClr val="9A3412"/>
                </a:solidFill>
                <a:latin typeface="Segoe UI"/>
                <a:ea typeface="Segoe UI"/>
                <a:cs typeface="Segoe UI"/>
              </a:defRPr>
            </a:lvl3pPr>
            <a:lvl4pPr algn="l">
              <a:defRPr sz="2700" b="0">
                <a:solidFill>
                  <a:srgbClr val="9A3412"/>
                </a:solidFill>
                <a:latin typeface="Segoe UI"/>
                <a:ea typeface="Segoe UI"/>
                <a:cs typeface="Segoe UI"/>
              </a:defRPr>
            </a:lvl4pPr>
            <a:lvl5pPr algn="l">
              <a:defRPr sz="2700" b="0">
                <a:solidFill>
                  <a:srgbClr val="9A3412"/>
                </a:solidFill>
                <a:latin typeface="Segoe UI"/>
                <a:ea typeface="Segoe UI"/>
                <a:cs typeface="Segoe UI"/>
              </a:defRPr>
            </a:lvl5pPr>
            <a:lvl6pPr algn="l">
              <a:defRPr sz="2700" b="0">
                <a:solidFill>
                  <a:srgbClr val="9A3412"/>
                </a:solidFill>
                <a:latin typeface="Segoe UI"/>
                <a:ea typeface="Segoe UI"/>
                <a:cs typeface="Segoe UI"/>
              </a:defRPr>
            </a:lvl6pPr>
            <a:lvl7pPr algn="l">
              <a:defRPr sz="2700" b="0">
                <a:solidFill>
                  <a:srgbClr val="9A3412"/>
                </a:solidFill>
                <a:latin typeface="Segoe UI"/>
                <a:ea typeface="Segoe UI"/>
                <a:cs typeface="Segoe UI"/>
              </a:defRPr>
            </a:lvl7pPr>
            <a:lvl8pPr algn="l">
              <a:defRPr sz="2700" b="0">
                <a:solidFill>
                  <a:srgbClr val="9A3412"/>
                </a:solidFill>
                <a:latin typeface="Segoe UI"/>
                <a:ea typeface="Segoe UI"/>
                <a:cs typeface="Segoe UI"/>
              </a:defRPr>
            </a:lvl8pPr>
            <a:lvl9pPr algn="l">
              <a:defRPr sz="2700" b="0">
                <a:solidFill>
                  <a:srgbClr val="9A3412"/>
                </a:solidFill>
                <a:latin typeface="Segoe UI"/>
                <a:ea typeface="Segoe UI"/>
                <a:cs typeface="Segoe UI"/>
              </a:defRPr>
            </a:lvl9pPr>
          </a:lstStyle>
          <a:p xmlns:a="http://schemas.openxmlformats.org/drawingml/2006/main">
            <a:pPr algn="l">
              <a:defRPr sz="2700" b="0">
                <a:solidFill>
                  <a:srgbClr val="9A3412"/>
                </a:solidFill>
                <a:latin typeface="Segoe UI"/>
                <a:ea typeface="Segoe UI"/>
                <a:cs typeface="Segoe UI"/>
              </a:defRPr>
            </a:pPr>
            <a:r>
              <a:rPr sz="2700" b="0">
                <a:solidFill>
                  <a:srgbClr val="9A3412"/>
                </a:solidFill>
                <a:latin typeface="Segoe UI"/>
                <a:ea typeface="Segoe UI"/>
                <a:cs typeface="Segoe UI"/>
              </a:rPr>
              <a:t>Awal    →    Lalu    →    Akhir</a:t>
            </a:r>
          </a:p>
        </p:txBody>
      </p:sp>
      <p:sp>
        <p:nvSpPr>
          <p:cNvPr id="5" name="Creakids">
            <a:extLst xmlns:a="http://schemas.openxmlformats.org/drawingml/2006/main">
              <a:ext uri="{FF2B5EF4-FFF2-40B4-BE49-F238E27FC236}">
                <a16:creationId xmlns:a16="http://schemas.microsoft.com/office/drawing/2014/main" id="{FEF1A989-6CEB-4290-BF84-3955741B34B3}"/>
              </a:ext>
            </a:extLst>
          </p:cNvPr>
          <p:cNvSpPr>
            <a:spLocks xmlns:a="http://schemas.openxmlformats.org/drawingml/2006/main" noGrp="1"/>
          </p:cNvSpPr>
          <p:nvPr/>
        </p:nvSpPr>
        <p:spPr>
          <a:xfrm xmlns:a="http://schemas.openxmlformats.org/drawingml/2006/main">
            <a:off x="609600" y="6381750"/>
            <a:ext cx="285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l">
              <a:defRPr sz="1500" b="1">
                <a:solidFill>
                  <a:srgbClr val="9A3412"/>
                </a:solidFill>
                <a:latin typeface="Segoe UI"/>
                <a:ea typeface="Segoe UI"/>
                <a:cs typeface="Segoe UI"/>
              </a:defRPr>
            </a:defPPr>
            <a:lvl1pPr algn="l">
              <a:defRPr sz="1500" b="1">
                <a:solidFill>
                  <a:srgbClr val="9A3412"/>
                </a:solidFill>
                <a:latin typeface="Segoe UI"/>
                <a:ea typeface="Segoe UI"/>
                <a:cs typeface="Segoe UI"/>
              </a:defRPr>
            </a:lvl1pPr>
            <a:lvl2pPr algn="l">
              <a:defRPr sz="1500" b="1">
                <a:solidFill>
                  <a:srgbClr val="9A3412"/>
                </a:solidFill>
                <a:latin typeface="Segoe UI"/>
                <a:ea typeface="Segoe UI"/>
                <a:cs typeface="Segoe UI"/>
              </a:defRPr>
            </a:lvl2pPr>
            <a:lvl3pPr algn="l">
              <a:defRPr sz="1500" b="1">
                <a:solidFill>
                  <a:srgbClr val="9A3412"/>
                </a:solidFill>
                <a:latin typeface="Segoe UI"/>
                <a:ea typeface="Segoe UI"/>
                <a:cs typeface="Segoe UI"/>
              </a:defRPr>
            </a:lvl3pPr>
            <a:lvl4pPr algn="l">
              <a:defRPr sz="1500" b="1">
                <a:solidFill>
                  <a:srgbClr val="9A3412"/>
                </a:solidFill>
                <a:latin typeface="Segoe UI"/>
                <a:ea typeface="Segoe UI"/>
                <a:cs typeface="Segoe UI"/>
              </a:defRPr>
            </a:lvl4pPr>
            <a:lvl5pPr algn="l">
              <a:defRPr sz="1500" b="1">
                <a:solidFill>
                  <a:srgbClr val="9A3412"/>
                </a:solidFill>
                <a:latin typeface="Segoe UI"/>
                <a:ea typeface="Segoe UI"/>
                <a:cs typeface="Segoe UI"/>
              </a:defRPr>
            </a:lvl5pPr>
            <a:lvl6pPr algn="l">
              <a:defRPr sz="1500" b="1">
                <a:solidFill>
                  <a:srgbClr val="9A3412"/>
                </a:solidFill>
                <a:latin typeface="Segoe UI"/>
                <a:ea typeface="Segoe UI"/>
                <a:cs typeface="Segoe UI"/>
              </a:defRPr>
            </a:lvl6pPr>
            <a:lvl7pPr algn="l">
              <a:defRPr sz="1500" b="1">
                <a:solidFill>
                  <a:srgbClr val="9A3412"/>
                </a:solidFill>
                <a:latin typeface="Segoe UI"/>
                <a:ea typeface="Segoe UI"/>
                <a:cs typeface="Segoe UI"/>
              </a:defRPr>
            </a:lvl7pPr>
            <a:lvl8pPr algn="l">
              <a:defRPr sz="1500" b="1">
                <a:solidFill>
                  <a:srgbClr val="9A3412"/>
                </a:solidFill>
                <a:latin typeface="Segoe UI"/>
                <a:ea typeface="Segoe UI"/>
                <a:cs typeface="Segoe UI"/>
              </a:defRPr>
            </a:lvl8pPr>
            <a:lvl9pPr algn="l">
              <a:defRPr sz="1500" b="1">
                <a:solidFill>
                  <a:srgbClr val="9A3412"/>
                </a:solidFill>
                <a:latin typeface="Segoe UI"/>
                <a:ea typeface="Segoe UI"/>
                <a:cs typeface="Segoe UI"/>
              </a:defRPr>
            </a:lvl9pPr>
          </a:lstStyle>
          <a:p xmlns:a="http://schemas.openxmlformats.org/drawingml/2006/main">
            <a:pPr algn="l">
              <a:defRPr sz="1500" b="1">
                <a:solidFill>
                  <a:srgbClr val="9A3412"/>
                </a:solidFill>
                <a:latin typeface="Segoe UI"/>
                <a:ea typeface="Segoe UI"/>
                <a:cs typeface="Segoe UI"/>
              </a:defRPr>
            </a:pPr>
            <a:r>
              <a:rPr sz="1500" b="1">
                <a:solidFill>
                  <a:srgbClr val="9A3412"/>
                </a:solidFill>
                <a:latin typeface="Segoe UI"/>
                <a:ea typeface="Segoe UI"/>
                <a:cs typeface="Segoe UI"/>
              </a:rPr>
              <a:t>Creakids</a:t>
            </a:r>
          </a:p>
        </p:txBody>
      </p:sp>
      <p:sp>
        <p:nvSpPr>
          <p:cNvPr id="6" name="Nomor slide">
            <a:extLst xmlns:a="http://schemas.openxmlformats.org/drawingml/2006/main">
              <a:ext uri="{FF2B5EF4-FFF2-40B4-BE49-F238E27FC236}">
                <a16:creationId xmlns:a16="http://schemas.microsoft.com/office/drawing/2014/main" id="{21C316E0-FD32-42DA-ABAE-392D22819667}"/>
              </a:ext>
            </a:extLst>
          </p:cNvPr>
          <p:cNvSpPr>
            <a:spLocks xmlns:a="http://schemas.openxmlformats.org/drawingml/2006/main" noGrp="1"/>
          </p:cNvSpPr>
          <p:nvPr/>
        </p:nvSpPr>
        <p:spPr>
          <a:xfrm xmlns:a="http://schemas.openxmlformats.org/drawingml/2006/main">
            <a:off x="10668000" y="6381750"/>
            <a:ext cx="9144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defPPr algn="r">
              <a:defRPr sz="1500" b="0">
                <a:solidFill>
                  <a:srgbClr val="57534E"/>
                </a:solidFill>
                <a:latin typeface="Segoe UI"/>
                <a:ea typeface="Segoe UI"/>
                <a:cs typeface="Segoe UI"/>
              </a:defRPr>
            </a:defPPr>
            <a:lvl1pPr algn="r">
              <a:defRPr sz="1500" b="0">
                <a:solidFill>
                  <a:srgbClr val="57534E"/>
                </a:solidFill>
                <a:latin typeface="Segoe UI"/>
                <a:ea typeface="Segoe UI"/>
                <a:cs typeface="Segoe UI"/>
              </a:defRPr>
            </a:lvl1pPr>
            <a:lvl2pPr algn="r">
              <a:defRPr sz="1500" b="0">
                <a:solidFill>
                  <a:srgbClr val="57534E"/>
                </a:solidFill>
                <a:latin typeface="Segoe UI"/>
                <a:ea typeface="Segoe UI"/>
                <a:cs typeface="Segoe UI"/>
              </a:defRPr>
            </a:lvl2pPr>
            <a:lvl3pPr algn="r">
              <a:defRPr sz="1500" b="0">
                <a:solidFill>
                  <a:srgbClr val="57534E"/>
                </a:solidFill>
                <a:latin typeface="Segoe UI"/>
                <a:ea typeface="Segoe UI"/>
                <a:cs typeface="Segoe UI"/>
              </a:defRPr>
            </a:lvl3pPr>
            <a:lvl4pPr algn="r">
              <a:defRPr sz="1500" b="0">
                <a:solidFill>
                  <a:srgbClr val="57534E"/>
                </a:solidFill>
                <a:latin typeface="Segoe UI"/>
                <a:ea typeface="Segoe UI"/>
                <a:cs typeface="Segoe UI"/>
              </a:defRPr>
            </a:lvl4pPr>
            <a:lvl5pPr algn="r">
              <a:defRPr sz="1500" b="0">
                <a:solidFill>
                  <a:srgbClr val="57534E"/>
                </a:solidFill>
                <a:latin typeface="Segoe UI"/>
                <a:ea typeface="Segoe UI"/>
                <a:cs typeface="Segoe UI"/>
              </a:defRPr>
            </a:lvl5pPr>
            <a:lvl6pPr algn="r">
              <a:defRPr sz="1500" b="0">
                <a:solidFill>
                  <a:srgbClr val="57534E"/>
                </a:solidFill>
                <a:latin typeface="Segoe UI"/>
                <a:ea typeface="Segoe UI"/>
                <a:cs typeface="Segoe UI"/>
              </a:defRPr>
            </a:lvl6pPr>
            <a:lvl7pPr algn="r">
              <a:defRPr sz="1500" b="0">
                <a:solidFill>
                  <a:srgbClr val="57534E"/>
                </a:solidFill>
                <a:latin typeface="Segoe UI"/>
                <a:ea typeface="Segoe UI"/>
                <a:cs typeface="Segoe UI"/>
              </a:defRPr>
            </a:lvl7pPr>
            <a:lvl8pPr algn="r">
              <a:defRPr sz="1500" b="0">
                <a:solidFill>
                  <a:srgbClr val="57534E"/>
                </a:solidFill>
                <a:latin typeface="Segoe UI"/>
                <a:ea typeface="Segoe UI"/>
                <a:cs typeface="Segoe UI"/>
              </a:defRPr>
            </a:lvl8pPr>
            <a:lvl9pPr algn="r">
              <a:defRPr sz="1500" b="0">
                <a:solidFill>
                  <a:srgbClr val="57534E"/>
                </a:solidFill>
                <a:latin typeface="Segoe UI"/>
                <a:ea typeface="Segoe UI"/>
                <a:cs typeface="Segoe UI"/>
              </a:defRPr>
            </a:lvl9pPr>
          </a:lstStyle>
          <a:p xmlns:a="http://schemas.openxmlformats.org/drawingml/2006/main">
            <a:pPr algn="r">
              <a:defRPr sz="1500" b="0">
                <a:solidFill>
                  <a:srgbClr val="57534E"/>
                </a:solidFill>
                <a:latin typeface="Segoe UI"/>
                <a:ea typeface="Segoe UI"/>
                <a:cs typeface="Segoe UI"/>
              </a:defRPr>
            </a:pPr>
            <a:r>
              <a:rPr sz="1500" b="0">
                <a:solidFill>
                  <a:srgbClr val="57534E"/>
                </a:solidFill>
                <a:latin typeface="Segoe UI"/>
                <a:ea typeface="Segoe UI"/>
                <a:cs typeface="Segoe UI"/>
              </a:rPr>
              <a:t>9 / 9</a:t>
            </a:r>
          </a:p>
        </p:txBody>
      </p:sp>
    </p:spTree>
    <p:extLst>
      <p:ext uri="{BB962C8B-B14F-4D97-AF65-F5344CB8AC3E}">
        <p14:creationId xmlns:p14="http://schemas.microsoft.com/office/powerpoint/2010/main" val="171291300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2026-10-24T10:15:30.8260000Z</dcterms:created>
  <dcterms:modified xsi:type="dcterms:W3CDTF">2026-10-24T10:15:30.8260000Z</dcterms:modified>
</coreProperties>
</file>